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</p:sldMasterIdLst>
  <p:notesMasterIdLst>
    <p:notesMasterId r:id="rId17"/>
  </p:notesMasterIdLst>
  <p:sldIdLst>
    <p:sldId id="261" r:id="rId5"/>
    <p:sldId id="262" r:id="rId6"/>
    <p:sldId id="263" r:id="rId7"/>
    <p:sldId id="273" r:id="rId8"/>
    <p:sldId id="264" r:id="rId9"/>
    <p:sldId id="266" r:id="rId10"/>
    <p:sldId id="275" r:id="rId11"/>
    <p:sldId id="276" r:id="rId12"/>
    <p:sldId id="268" r:id="rId13"/>
    <p:sldId id="272" r:id="rId14"/>
    <p:sldId id="270" r:id="rId15"/>
    <p:sldId id="271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0">
          <p15:clr>
            <a:srgbClr val="A4A3A4"/>
          </p15:clr>
        </p15:guide>
        <p15:guide id="2" orient="horz" pos="872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orient="horz" pos="3423">
          <p15:clr>
            <a:srgbClr val="A4A3A4"/>
          </p15:clr>
        </p15:guide>
        <p15:guide id="5" orient="horz" pos="4041">
          <p15:clr>
            <a:srgbClr val="A4A3A4"/>
          </p15:clr>
        </p15:guide>
        <p15:guide id="6" orient="horz" pos="3985">
          <p15:clr>
            <a:srgbClr val="A4A3A4"/>
          </p15:clr>
        </p15:guide>
        <p15:guide id="7" orient="horz" pos="1585">
          <p15:clr>
            <a:srgbClr val="A4A3A4"/>
          </p15:clr>
        </p15:guide>
        <p15:guide id="8" orient="horz" pos="1898">
          <p15:clr>
            <a:srgbClr val="A4A3A4"/>
          </p15:clr>
        </p15:guide>
        <p15:guide id="9" orient="horz" pos="2904">
          <p15:clr>
            <a:srgbClr val="A4A3A4"/>
          </p15:clr>
        </p15:guide>
        <p15:guide id="10" orient="horz" pos="2966">
          <p15:clr>
            <a:srgbClr val="A4A3A4"/>
          </p15:clr>
        </p15:guide>
        <p15:guide id="11" orient="horz" pos="196">
          <p15:clr>
            <a:srgbClr val="A4A3A4"/>
          </p15:clr>
        </p15:guide>
        <p15:guide id="12" pos="5759">
          <p15:clr>
            <a:srgbClr val="A4A3A4"/>
          </p15:clr>
        </p15:guide>
        <p15:guide id="13" pos="645">
          <p15:clr>
            <a:srgbClr val="A4A3A4"/>
          </p15:clr>
        </p15:guide>
        <p15:guide id="14" pos="1338" userDrawn="1">
          <p15:clr>
            <a:srgbClr val="A4A3A4"/>
          </p15:clr>
        </p15:guide>
        <p15:guide id="15" pos="112">
          <p15:clr>
            <a:srgbClr val="A4A3A4"/>
          </p15:clr>
        </p15:guide>
        <p15:guide id="16" pos="1754">
          <p15:clr>
            <a:srgbClr val="A4A3A4"/>
          </p15:clr>
        </p15:guide>
        <p15:guide id="17" pos="5577">
          <p15:clr>
            <a:srgbClr val="A4A3A4"/>
          </p15:clr>
        </p15:guide>
        <p15:guide id="18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ara Katschnig" initials="TK" lastIdx="4" clrIdx="0">
    <p:extLst>
      <p:ext uri="{19B8F6BF-5375-455C-9EA6-DF929625EA0E}">
        <p15:presenceInfo xmlns:p15="http://schemas.microsoft.com/office/powerpoint/2012/main" userId="Tamara Katschni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B947"/>
    <a:srgbClr val="00A8D9"/>
    <a:srgbClr val="9DC41A"/>
    <a:srgbClr val="4793C9"/>
    <a:srgbClr val="69B11F"/>
    <a:srgbClr val="4D4D4D"/>
    <a:srgbClr val="E3E6E9"/>
    <a:srgbClr val="717F8F"/>
    <a:srgbClr val="D11F56"/>
    <a:srgbClr val="7B7A8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2AD73-980D-4075-A52B-3208F616A8AC}" v="985" dt="2020-10-25T09:39:08.171"/>
    <p1510:client id="{14C9F932-6AA3-D273-F625-51029D145997}" v="66" dt="2020-11-10T23:21:23.199"/>
    <p1510:client id="{16A9E5A2-F845-B8D8-ED54-2894CA498B69}" v="4" dt="2020-11-10T15:29:30.775"/>
    <p1510:client id="{2AB26D19-21A5-83B3-3FA4-9B02789F8BAF}" v="90" dt="2020-10-29T11:50:01.330"/>
    <p1510:client id="{566F366C-6BC0-B4B2-176C-B2BB71371F15}" v="24" dt="2020-10-24T07:21:47.500"/>
    <p1510:client id="{6A6A3AF6-5926-7CCD-96D8-1C78FC22FCE2}" v="6" dt="2020-10-24T07:27:31.772"/>
    <p1510:client id="{80CE73B7-5A30-1891-4C91-AFD245BE8F68}" v="35" dt="2020-11-09T16:34:19.457"/>
    <p1510:client id="{A6B39C62-9C53-4AC3-A4A7-AB552477C3A4}" v="10" dt="2019-09-20T08:54:24.450"/>
    <p1510:client id="{AABEEA97-5FAA-4B03-A586-00CD12A72AC7}" v="50" dt="2019-09-19T19:33:45.074"/>
    <p1510:client id="{BACB441C-254C-B2AF-C9A8-B9FB54B82C59}" v="333" dt="2020-10-29T12:16:04.060"/>
    <p1510:client id="{CF44F124-97A9-4BCF-966D-6800374AE836}" v="48" dt="2020-11-09T18:37:46.809"/>
    <p1510:client id="{EA3C2D7C-BE51-E58D-8C85-4DB1AC496E8E}" v="834" dt="2020-10-23T23:19:11.583"/>
    <p1510:client id="{F9CB0FCA-A3CA-2FC0-814F-B6E6F1E395E7}" v="3" dt="2020-11-09T16:13:49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44"/>
      </p:cViewPr>
      <p:guideLst>
        <p:guide orient="horz" pos="1030"/>
        <p:guide orient="horz" pos="872"/>
        <p:guide orient="horz" pos="572"/>
        <p:guide orient="horz" pos="3423"/>
        <p:guide orient="horz" pos="4041"/>
        <p:guide orient="horz" pos="3985"/>
        <p:guide orient="horz" pos="1585"/>
        <p:guide orient="horz" pos="1898"/>
        <p:guide orient="horz" pos="2904"/>
        <p:guide orient="horz" pos="2966"/>
        <p:guide orient="horz" pos="196"/>
        <p:guide pos="5759"/>
        <p:guide pos="645"/>
        <p:guide pos="1338"/>
        <p:guide pos="112"/>
        <p:guide pos="1754"/>
        <p:guide pos="5577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Liegl" userId="S::daniela.liegl@kphvie.ac.at::e9d74439-5846-414c-9cdf-36324c02342d" providerId="AD" clId="Web-{F9CB0FCA-A3CA-2FC0-814F-B6E6F1E395E7}"/>
    <pc:docChg chg="modSld">
      <pc:chgData name="Daniela Liegl" userId="S::daniela.liegl@kphvie.ac.at::e9d74439-5846-414c-9cdf-36324c02342d" providerId="AD" clId="Web-{F9CB0FCA-A3CA-2FC0-814F-B6E6F1E395E7}" dt="2020-11-09T16:13:49.647" v="2" actId="20577"/>
      <pc:docMkLst>
        <pc:docMk/>
      </pc:docMkLst>
      <pc:sldChg chg="modSp">
        <pc:chgData name="Daniela Liegl" userId="S::daniela.liegl@kphvie.ac.at::e9d74439-5846-414c-9cdf-36324c02342d" providerId="AD" clId="Web-{F9CB0FCA-A3CA-2FC0-814F-B6E6F1E395E7}" dt="2020-11-09T16:13:49.647" v="2" actId="20577"/>
        <pc:sldMkLst>
          <pc:docMk/>
          <pc:sldMk cId="2738941985" sldId="264"/>
        </pc:sldMkLst>
        <pc:spChg chg="mod">
          <ac:chgData name="Daniela Liegl" userId="S::daniela.liegl@kphvie.ac.at::e9d74439-5846-414c-9cdf-36324c02342d" providerId="AD" clId="Web-{F9CB0FCA-A3CA-2FC0-814F-B6E6F1E395E7}" dt="2020-11-09T16:13:49.647" v="2" actId="20577"/>
          <ac:spMkLst>
            <pc:docMk/>
            <pc:sldMk cId="2738941985" sldId="264"/>
            <ac:spMk id="2" creationId="{7E960584-0DAC-429B-B833-F3F1A383E974}"/>
          </ac:spMkLst>
        </pc:spChg>
      </pc:sldChg>
    </pc:docChg>
  </pc:docChgLst>
  <pc:docChgLst>
    <pc:chgData name="Martina Rabl" userId="S::m.rabl@kphvie.ac.at::e4201993-f4b4-4b25-adfb-721969cbd55d" providerId="AD" clId="Web-{EA3C2D7C-BE51-E58D-8C85-4DB1AC496E8E}"/>
    <pc:docChg chg="addSld modSld">
      <pc:chgData name="Martina Rabl" userId="S::m.rabl@kphvie.ac.at::e4201993-f4b4-4b25-adfb-721969cbd55d" providerId="AD" clId="Web-{EA3C2D7C-BE51-E58D-8C85-4DB1AC496E8E}" dt="2020-10-23T23:19:11.583" v="825" actId="20577"/>
      <pc:docMkLst>
        <pc:docMk/>
      </pc:docMkLst>
      <pc:sldChg chg="modSp">
        <pc:chgData name="Martina Rabl" userId="S::m.rabl@kphvie.ac.at::e4201993-f4b4-4b25-adfb-721969cbd55d" providerId="AD" clId="Web-{EA3C2D7C-BE51-E58D-8C85-4DB1AC496E8E}" dt="2020-10-23T23:15:38.634" v="806" actId="20577"/>
        <pc:sldMkLst>
          <pc:docMk/>
          <pc:sldMk cId="1348982316" sldId="262"/>
        </pc:sldMkLst>
        <pc:spChg chg="mod">
          <ac:chgData name="Martina Rabl" userId="S::m.rabl@kphvie.ac.at::e4201993-f4b4-4b25-adfb-721969cbd55d" providerId="AD" clId="Web-{EA3C2D7C-BE51-E58D-8C85-4DB1AC496E8E}" dt="2020-10-23T23:15:38.634" v="806" actId="20577"/>
          <ac:spMkLst>
            <pc:docMk/>
            <pc:sldMk cId="1348982316" sldId="262"/>
            <ac:spMk id="2" creationId="{EE63448A-33F0-4130-9895-35A1306A73E7}"/>
          </ac:spMkLst>
        </pc:spChg>
      </pc:sldChg>
      <pc:sldChg chg="modSp">
        <pc:chgData name="Martina Rabl" userId="S::m.rabl@kphvie.ac.at::e4201993-f4b4-4b25-adfb-721969cbd55d" providerId="AD" clId="Web-{EA3C2D7C-BE51-E58D-8C85-4DB1AC496E8E}" dt="2020-10-23T23:19:11.583" v="825" actId="20577"/>
        <pc:sldMkLst>
          <pc:docMk/>
          <pc:sldMk cId="4207907312" sldId="263"/>
        </pc:sldMkLst>
        <pc:spChg chg="mod">
          <ac:chgData name="Martina Rabl" userId="S::m.rabl@kphvie.ac.at::e4201993-f4b4-4b25-adfb-721969cbd55d" providerId="AD" clId="Web-{EA3C2D7C-BE51-E58D-8C85-4DB1AC496E8E}" dt="2020-10-23T23:19:11.583" v="825" actId="20577"/>
          <ac:spMkLst>
            <pc:docMk/>
            <pc:sldMk cId="4207907312" sldId="263"/>
            <ac:spMk id="2" creationId="{7E960584-0DAC-429B-B833-F3F1A383E974}"/>
          </ac:spMkLst>
        </pc:spChg>
      </pc:sldChg>
      <pc:sldChg chg="modSp">
        <pc:chgData name="Martina Rabl" userId="S::m.rabl@kphvie.ac.at::e4201993-f4b4-4b25-adfb-721969cbd55d" providerId="AD" clId="Web-{EA3C2D7C-BE51-E58D-8C85-4DB1AC496E8E}" dt="2020-10-23T23:10:43.976" v="762" actId="20577"/>
        <pc:sldMkLst>
          <pc:docMk/>
          <pc:sldMk cId="2738941985" sldId="264"/>
        </pc:sldMkLst>
        <pc:spChg chg="mod">
          <ac:chgData name="Martina Rabl" userId="S::m.rabl@kphvie.ac.at::e4201993-f4b4-4b25-adfb-721969cbd55d" providerId="AD" clId="Web-{EA3C2D7C-BE51-E58D-8C85-4DB1AC496E8E}" dt="2020-10-23T23:10:43.976" v="762" actId="20577"/>
          <ac:spMkLst>
            <pc:docMk/>
            <pc:sldMk cId="2738941985" sldId="264"/>
            <ac:spMk id="2" creationId="{7E960584-0DAC-429B-B833-F3F1A383E974}"/>
          </ac:spMkLst>
        </pc:spChg>
      </pc:sldChg>
      <pc:sldChg chg="modSp add replId">
        <pc:chgData name="Martina Rabl" userId="S::m.rabl@kphvie.ac.at::e4201993-f4b4-4b25-adfb-721969cbd55d" providerId="AD" clId="Web-{EA3C2D7C-BE51-E58D-8C85-4DB1AC496E8E}" dt="2020-10-23T23:18:09.689" v="818" actId="20577"/>
        <pc:sldMkLst>
          <pc:docMk/>
          <pc:sldMk cId="2892163862" sldId="273"/>
        </pc:sldMkLst>
        <pc:spChg chg="mod">
          <ac:chgData name="Martina Rabl" userId="S::m.rabl@kphvie.ac.at::e4201993-f4b4-4b25-adfb-721969cbd55d" providerId="AD" clId="Web-{EA3C2D7C-BE51-E58D-8C85-4DB1AC496E8E}" dt="2020-10-23T23:18:09.689" v="818" actId="20577"/>
          <ac:spMkLst>
            <pc:docMk/>
            <pc:sldMk cId="2892163862" sldId="273"/>
            <ac:spMk id="2" creationId="{7E960584-0DAC-429B-B833-F3F1A383E974}"/>
          </ac:spMkLst>
        </pc:spChg>
      </pc:sldChg>
      <pc:sldChg chg="modSp add replId">
        <pc:chgData name="Martina Rabl" userId="S::m.rabl@kphvie.ac.at::e4201993-f4b4-4b25-adfb-721969cbd55d" providerId="AD" clId="Web-{EA3C2D7C-BE51-E58D-8C85-4DB1AC496E8E}" dt="2020-10-23T23:14:32.005" v="794" actId="20577"/>
        <pc:sldMkLst>
          <pc:docMk/>
          <pc:sldMk cId="364830427" sldId="274"/>
        </pc:sldMkLst>
        <pc:spChg chg="mod">
          <ac:chgData name="Martina Rabl" userId="S::m.rabl@kphvie.ac.at::e4201993-f4b4-4b25-adfb-721969cbd55d" providerId="AD" clId="Web-{EA3C2D7C-BE51-E58D-8C85-4DB1AC496E8E}" dt="2020-10-23T23:14:32.005" v="794" actId="20577"/>
          <ac:spMkLst>
            <pc:docMk/>
            <pc:sldMk cId="364830427" sldId="274"/>
            <ac:spMk id="2" creationId="{7E960584-0DAC-429B-B833-F3F1A383E974}"/>
          </ac:spMkLst>
        </pc:spChg>
      </pc:sldChg>
    </pc:docChg>
  </pc:docChgLst>
  <pc:docChgLst>
    <pc:chgData name="Sebastian Schuh" userId="S::sebastian.schuh@kphvie.ac.at::aecd3710-3187-407f-924c-a2ed584e325e" providerId="AD" clId="Web-{CF44F124-97A9-4BCF-966D-6800374AE836}"/>
    <pc:docChg chg="modSld sldOrd">
      <pc:chgData name="Sebastian Schuh" userId="S::sebastian.schuh@kphvie.ac.at::aecd3710-3187-407f-924c-a2ed584e325e" providerId="AD" clId="Web-{CF44F124-97A9-4BCF-966D-6800374AE836}" dt="2020-11-09T18:37:46.809" v="47"/>
      <pc:docMkLst>
        <pc:docMk/>
      </pc:docMkLst>
      <pc:sldChg chg="modSp ord">
        <pc:chgData name="Sebastian Schuh" userId="S::sebastian.schuh@kphvie.ac.at::aecd3710-3187-407f-924c-a2ed584e325e" providerId="AD" clId="Web-{CF44F124-97A9-4BCF-966D-6800374AE836}" dt="2020-11-09T18:36:43.432" v="44" actId="20577"/>
        <pc:sldMkLst>
          <pc:docMk/>
          <pc:sldMk cId="1423637259" sldId="272"/>
        </pc:sldMkLst>
        <pc:spChg chg="mod">
          <ac:chgData name="Sebastian Schuh" userId="S::sebastian.schuh@kphvie.ac.at::aecd3710-3187-407f-924c-a2ed584e325e" providerId="AD" clId="Web-{CF44F124-97A9-4BCF-966D-6800374AE836}" dt="2020-11-09T18:36:43.432" v="44" actId="20577"/>
          <ac:spMkLst>
            <pc:docMk/>
            <pc:sldMk cId="1423637259" sldId="272"/>
            <ac:spMk id="2" creationId="{7E960584-0DAC-429B-B833-F3F1A383E974}"/>
          </ac:spMkLst>
        </pc:spChg>
      </pc:sldChg>
      <pc:sldChg chg="addSp delSp modSp addAnim delAnim">
        <pc:chgData name="Sebastian Schuh" userId="S::sebastian.schuh@kphvie.ac.at::aecd3710-3187-407f-924c-a2ed584e325e" providerId="AD" clId="Web-{CF44F124-97A9-4BCF-966D-6800374AE836}" dt="2020-11-09T18:37:46.809" v="47"/>
        <pc:sldMkLst>
          <pc:docMk/>
          <pc:sldMk cId="3654593796" sldId="275"/>
        </pc:sldMkLst>
        <pc:picChg chg="add del mod">
          <ac:chgData name="Sebastian Schuh" userId="S::sebastian.schuh@kphvie.ac.at::aecd3710-3187-407f-924c-a2ed584e325e" providerId="AD" clId="Web-{CF44F124-97A9-4BCF-966D-6800374AE836}" dt="2020-11-09T18:37:46.809" v="47"/>
          <ac:picMkLst>
            <pc:docMk/>
            <pc:sldMk cId="3654593796" sldId="275"/>
            <ac:picMk id="4" creationId="{9CFF6D84-C505-41C9-B1F5-36E1F36C7A65}"/>
          </ac:picMkLst>
        </pc:picChg>
      </pc:sldChg>
      <pc:sldChg chg="modSp">
        <pc:chgData name="Sebastian Schuh" userId="S::sebastian.schuh@kphvie.ac.at::aecd3710-3187-407f-924c-a2ed584e325e" providerId="AD" clId="Web-{CF44F124-97A9-4BCF-966D-6800374AE836}" dt="2020-11-09T18:13:08.521" v="2" actId="20577"/>
        <pc:sldMkLst>
          <pc:docMk/>
          <pc:sldMk cId="1151545219" sldId="276"/>
        </pc:sldMkLst>
        <pc:spChg chg="mod">
          <ac:chgData name="Sebastian Schuh" userId="S::sebastian.schuh@kphvie.ac.at::aecd3710-3187-407f-924c-a2ed584e325e" providerId="AD" clId="Web-{CF44F124-97A9-4BCF-966D-6800374AE836}" dt="2020-11-09T18:13:08.521" v="2" actId="20577"/>
          <ac:spMkLst>
            <pc:docMk/>
            <pc:sldMk cId="1151545219" sldId="276"/>
            <ac:spMk id="2" creationId="{7E960584-0DAC-429B-B833-F3F1A383E974}"/>
          </ac:spMkLst>
        </pc:spChg>
      </pc:sldChg>
    </pc:docChg>
  </pc:docChgLst>
  <pc:docChgLst>
    <pc:chgData name="Martina Rabl" userId="S::m.rabl@kphvie.ac.at::e4201993-f4b4-4b25-adfb-721969cbd55d" providerId="AD" clId="Web-{BACB441C-254C-B2AF-C9A8-B9FB54B82C59}"/>
    <pc:docChg chg="modSld">
      <pc:chgData name="Martina Rabl" userId="S::m.rabl@kphvie.ac.at::e4201993-f4b4-4b25-adfb-721969cbd55d" providerId="AD" clId="Web-{BACB441C-254C-B2AF-C9A8-B9FB54B82C59}" dt="2020-10-29T12:16:04.060" v="334" actId="20577"/>
      <pc:docMkLst>
        <pc:docMk/>
      </pc:docMkLst>
      <pc:sldChg chg="modSp">
        <pc:chgData name="Martina Rabl" userId="S::m.rabl@kphvie.ac.at::e4201993-f4b4-4b25-adfb-721969cbd55d" providerId="AD" clId="Web-{BACB441C-254C-B2AF-C9A8-B9FB54B82C59}" dt="2020-10-29T12:16:04.060" v="334" actId="20577"/>
        <pc:sldMkLst>
          <pc:docMk/>
          <pc:sldMk cId="2738941985" sldId="264"/>
        </pc:sldMkLst>
        <pc:spChg chg="mod">
          <ac:chgData name="Martina Rabl" userId="S::m.rabl@kphvie.ac.at::e4201993-f4b4-4b25-adfb-721969cbd55d" providerId="AD" clId="Web-{BACB441C-254C-B2AF-C9A8-B9FB54B82C59}" dt="2020-10-29T12:16:04.060" v="334" actId="20577"/>
          <ac:spMkLst>
            <pc:docMk/>
            <pc:sldMk cId="2738941985" sldId="264"/>
            <ac:spMk id="2" creationId="{7E960584-0DAC-429B-B833-F3F1A383E974}"/>
          </ac:spMkLst>
        </pc:spChg>
      </pc:sldChg>
      <pc:sldChg chg="modSp">
        <pc:chgData name="Martina Rabl" userId="S::m.rabl@kphvie.ac.at::e4201993-f4b4-4b25-adfb-721969cbd55d" providerId="AD" clId="Web-{BACB441C-254C-B2AF-C9A8-B9FB54B82C59}" dt="2020-10-29T11:59:34.461" v="199" actId="20577"/>
        <pc:sldMkLst>
          <pc:docMk/>
          <pc:sldMk cId="364830427" sldId="274"/>
        </pc:sldMkLst>
        <pc:spChg chg="mod">
          <ac:chgData name="Martina Rabl" userId="S::m.rabl@kphvie.ac.at::e4201993-f4b4-4b25-adfb-721969cbd55d" providerId="AD" clId="Web-{BACB441C-254C-B2AF-C9A8-B9FB54B82C59}" dt="2020-10-29T11:59:34.461" v="199" actId="20577"/>
          <ac:spMkLst>
            <pc:docMk/>
            <pc:sldMk cId="364830427" sldId="274"/>
            <ac:spMk id="2" creationId="{7E960584-0DAC-429B-B833-F3F1A383E974}"/>
          </ac:spMkLst>
        </pc:spChg>
      </pc:sldChg>
    </pc:docChg>
  </pc:docChgLst>
  <pc:docChgLst>
    <pc:chgData name="Daniela Liegl" userId="S::daniela.liegl@kphvie.ac.at::e9d74439-5846-414c-9cdf-36324c02342d" providerId="AD" clId="Web-{6A6A3AF6-5926-7CCD-96D8-1C78FC22FCE2}"/>
    <pc:docChg chg="modSld">
      <pc:chgData name="Daniela Liegl" userId="S::daniela.liegl@kphvie.ac.at::e9d74439-5846-414c-9cdf-36324c02342d" providerId="AD" clId="Web-{6A6A3AF6-5926-7CCD-96D8-1C78FC22FCE2}" dt="2020-10-24T07:27:29.803" v="4" actId="20577"/>
      <pc:docMkLst>
        <pc:docMk/>
      </pc:docMkLst>
      <pc:sldChg chg="modSp">
        <pc:chgData name="Daniela Liegl" userId="S::daniela.liegl@kphvie.ac.at::e9d74439-5846-414c-9cdf-36324c02342d" providerId="AD" clId="Web-{6A6A3AF6-5926-7CCD-96D8-1C78FC22FCE2}" dt="2020-10-24T07:27:29.803" v="4" actId="20577"/>
        <pc:sldMkLst>
          <pc:docMk/>
          <pc:sldMk cId="2738941985" sldId="264"/>
        </pc:sldMkLst>
        <pc:spChg chg="mod">
          <ac:chgData name="Daniela Liegl" userId="S::daniela.liegl@kphvie.ac.at::e9d74439-5846-414c-9cdf-36324c02342d" providerId="AD" clId="Web-{6A6A3AF6-5926-7CCD-96D8-1C78FC22FCE2}" dt="2020-10-24T07:27:29.803" v="4" actId="20577"/>
          <ac:spMkLst>
            <pc:docMk/>
            <pc:sldMk cId="2738941985" sldId="264"/>
            <ac:spMk id="2" creationId="{7E960584-0DAC-429B-B833-F3F1A383E974}"/>
          </ac:spMkLst>
        </pc:spChg>
      </pc:sldChg>
      <pc:sldChg chg="modSp">
        <pc:chgData name="Daniela Liegl" userId="S::daniela.liegl@kphvie.ac.at::e9d74439-5846-414c-9cdf-36324c02342d" providerId="AD" clId="Web-{6A6A3AF6-5926-7CCD-96D8-1C78FC22FCE2}" dt="2020-10-24T07:26:40.302" v="2" actId="20577"/>
        <pc:sldMkLst>
          <pc:docMk/>
          <pc:sldMk cId="364830427" sldId="274"/>
        </pc:sldMkLst>
        <pc:spChg chg="mod">
          <ac:chgData name="Daniela Liegl" userId="S::daniela.liegl@kphvie.ac.at::e9d74439-5846-414c-9cdf-36324c02342d" providerId="AD" clId="Web-{6A6A3AF6-5926-7CCD-96D8-1C78FC22FCE2}" dt="2020-10-24T07:26:40.302" v="2" actId="20577"/>
          <ac:spMkLst>
            <pc:docMk/>
            <pc:sldMk cId="364830427" sldId="274"/>
            <ac:spMk id="2" creationId="{7E960584-0DAC-429B-B833-F3F1A383E974}"/>
          </ac:spMkLst>
        </pc:spChg>
      </pc:sldChg>
    </pc:docChg>
  </pc:docChgLst>
  <pc:docChgLst>
    <pc:chgData name="Martina Rabl" userId="S::m.rabl@kphvie.ac.at::e4201993-f4b4-4b25-adfb-721969cbd55d" providerId="AD" clId="Web-{2AB26D19-21A5-83B3-3FA4-9B02789F8BAF}"/>
    <pc:docChg chg="modSld">
      <pc:chgData name="Martina Rabl" userId="S::m.rabl@kphvie.ac.at::e4201993-f4b4-4b25-adfb-721969cbd55d" providerId="AD" clId="Web-{2AB26D19-21A5-83B3-3FA4-9B02789F8BAF}" dt="2020-10-29T11:50:01.330" v="85" actId="20577"/>
      <pc:docMkLst>
        <pc:docMk/>
      </pc:docMkLst>
      <pc:sldChg chg="modSp">
        <pc:chgData name="Martina Rabl" userId="S::m.rabl@kphvie.ac.at::e4201993-f4b4-4b25-adfb-721969cbd55d" providerId="AD" clId="Web-{2AB26D19-21A5-83B3-3FA4-9B02789F8BAF}" dt="2020-10-29T11:43:33.277" v="10" actId="20577"/>
        <pc:sldMkLst>
          <pc:docMk/>
          <pc:sldMk cId="1348982316" sldId="262"/>
        </pc:sldMkLst>
        <pc:spChg chg="mod">
          <ac:chgData name="Martina Rabl" userId="S::m.rabl@kphvie.ac.at::e4201993-f4b4-4b25-adfb-721969cbd55d" providerId="AD" clId="Web-{2AB26D19-21A5-83B3-3FA4-9B02789F8BAF}" dt="2020-10-29T11:43:33.277" v="10" actId="20577"/>
          <ac:spMkLst>
            <pc:docMk/>
            <pc:sldMk cId="1348982316" sldId="262"/>
            <ac:spMk id="2" creationId="{EE63448A-33F0-4130-9895-35A1306A73E7}"/>
          </ac:spMkLst>
        </pc:spChg>
      </pc:sldChg>
      <pc:sldChg chg="modSp">
        <pc:chgData name="Martina Rabl" userId="S::m.rabl@kphvie.ac.at::e4201993-f4b4-4b25-adfb-721969cbd55d" providerId="AD" clId="Web-{2AB26D19-21A5-83B3-3FA4-9B02789F8BAF}" dt="2020-10-29T11:44:14.715" v="44" actId="20577"/>
        <pc:sldMkLst>
          <pc:docMk/>
          <pc:sldMk cId="4207907312" sldId="263"/>
        </pc:sldMkLst>
        <pc:spChg chg="mod">
          <ac:chgData name="Martina Rabl" userId="S::m.rabl@kphvie.ac.at::e4201993-f4b4-4b25-adfb-721969cbd55d" providerId="AD" clId="Web-{2AB26D19-21A5-83B3-3FA4-9B02789F8BAF}" dt="2020-10-29T11:44:14.715" v="44" actId="20577"/>
          <ac:spMkLst>
            <pc:docMk/>
            <pc:sldMk cId="4207907312" sldId="263"/>
            <ac:spMk id="2" creationId="{7E960584-0DAC-429B-B833-F3F1A383E974}"/>
          </ac:spMkLst>
        </pc:spChg>
      </pc:sldChg>
      <pc:sldChg chg="modSp">
        <pc:chgData name="Martina Rabl" userId="S::m.rabl@kphvie.ac.at::e4201993-f4b4-4b25-adfb-721969cbd55d" providerId="AD" clId="Web-{2AB26D19-21A5-83B3-3FA4-9B02789F8BAF}" dt="2020-10-29T11:50:01.330" v="85" actId="20577"/>
        <pc:sldMkLst>
          <pc:docMk/>
          <pc:sldMk cId="2738941985" sldId="264"/>
        </pc:sldMkLst>
        <pc:spChg chg="mod">
          <ac:chgData name="Martina Rabl" userId="S::m.rabl@kphvie.ac.at::e4201993-f4b4-4b25-adfb-721969cbd55d" providerId="AD" clId="Web-{2AB26D19-21A5-83B3-3FA4-9B02789F8BAF}" dt="2020-10-29T11:50:01.330" v="85" actId="20577"/>
          <ac:spMkLst>
            <pc:docMk/>
            <pc:sldMk cId="2738941985" sldId="264"/>
            <ac:spMk id="2" creationId="{7E960584-0DAC-429B-B833-F3F1A383E974}"/>
          </ac:spMkLst>
        </pc:spChg>
      </pc:sldChg>
      <pc:sldChg chg="modSp">
        <pc:chgData name="Martina Rabl" userId="S::m.rabl@kphvie.ac.at::e4201993-f4b4-4b25-adfb-721969cbd55d" providerId="AD" clId="Web-{2AB26D19-21A5-83B3-3FA4-9B02789F8BAF}" dt="2020-10-29T11:49:53.283" v="83" actId="20577"/>
        <pc:sldMkLst>
          <pc:docMk/>
          <pc:sldMk cId="364830427" sldId="274"/>
        </pc:sldMkLst>
        <pc:spChg chg="mod">
          <ac:chgData name="Martina Rabl" userId="S::m.rabl@kphvie.ac.at::e4201993-f4b4-4b25-adfb-721969cbd55d" providerId="AD" clId="Web-{2AB26D19-21A5-83B3-3FA4-9B02789F8BAF}" dt="2020-10-29T11:49:53.283" v="83" actId="20577"/>
          <ac:spMkLst>
            <pc:docMk/>
            <pc:sldMk cId="364830427" sldId="274"/>
            <ac:spMk id="2" creationId="{7E960584-0DAC-429B-B833-F3F1A383E974}"/>
          </ac:spMkLst>
        </pc:spChg>
      </pc:sldChg>
    </pc:docChg>
  </pc:docChgLst>
  <pc:docChgLst>
    <pc:chgData name="Daniela Liegl" userId="S::daniela.liegl@kphvie.ac.at::e9d74439-5846-414c-9cdf-36324c02342d" providerId="AD" clId="Web-{80CE73B7-5A30-1891-4C91-AFD245BE8F68}"/>
    <pc:docChg chg="delSld modSld">
      <pc:chgData name="Daniela Liegl" userId="S::daniela.liegl@kphvie.ac.at::e9d74439-5846-414c-9cdf-36324c02342d" providerId="AD" clId="Web-{80CE73B7-5A30-1891-4C91-AFD245BE8F68}" dt="2020-11-09T16:34:19.457" v="34"/>
      <pc:docMkLst>
        <pc:docMk/>
      </pc:docMkLst>
      <pc:sldChg chg="modSp">
        <pc:chgData name="Daniela Liegl" userId="S::daniela.liegl@kphvie.ac.at::e9d74439-5846-414c-9cdf-36324c02342d" providerId="AD" clId="Web-{80CE73B7-5A30-1891-4C91-AFD245BE8F68}" dt="2020-11-09T16:32:57.596" v="21" actId="20577"/>
        <pc:sldMkLst>
          <pc:docMk/>
          <pc:sldMk cId="1348982316" sldId="262"/>
        </pc:sldMkLst>
        <pc:spChg chg="mod">
          <ac:chgData name="Daniela Liegl" userId="S::daniela.liegl@kphvie.ac.at::e9d74439-5846-414c-9cdf-36324c02342d" providerId="AD" clId="Web-{80CE73B7-5A30-1891-4C91-AFD245BE8F68}" dt="2020-11-09T16:32:57.596" v="21" actId="20577"/>
          <ac:spMkLst>
            <pc:docMk/>
            <pc:sldMk cId="1348982316" sldId="262"/>
            <ac:spMk id="2" creationId="{EE63448A-33F0-4130-9895-35A1306A73E7}"/>
          </ac:spMkLst>
        </pc:spChg>
      </pc:sldChg>
      <pc:sldChg chg="del">
        <pc:chgData name="Daniela Liegl" userId="S::daniela.liegl@kphvie.ac.at::e9d74439-5846-414c-9cdf-36324c02342d" providerId="AD" clId="Web-{80CE73B7-5A30-1891-4C91-AFD245BE8F68}" dt="2020-11-09T16:33:02.581" v="22"/>
        <pc:sldMkLst>
          <pc:docMk/>
          <pc:sldMk cId="3377554056" sldId="265"/>
        </pc:sldMkLst>
      </pc:sldChg>
      <pc:sldChg chg="addSp modSp">
        <pc:chgData name="Daniela Liegl" userId="S::daniela.liegl@kphvie.ac.at::e9d74439-5846-414c-9cdf-36324c02342d" providerId="AD" clId="Web-{80CE73B7-5A30-1891-4C91-AFD245BE8F68}" dt="2020-11-09T16:34:15.410" v="33" actId="14100"/>
        <pc:sldMkLst>
          <pc:docMk/>
          <pc:sldMk cId="2400028007" sldId="266"/>
        </pc:sldMkLst>
        <pc:spChg chg="mod">
          <ac:chgData name="Daniela Liegl" userId="S::daniela.liegl@kphvie.ac.at::e9d74439-5846-414c-9cdf-36324c02342d" providerId="AD" clId="Web-{80CE73B7-5A30-1891-4C91-AFD245BE8F68}" dt="2020-11-09T16:33:58.254" v="25" actId="20577"/>
          <ac:spMkLst>
            <pc:docMk/>
            <pc:sldMk cId="2400028007" sldId="266"/>
            <ac:spMk id="2" creationId="{7E960584-0DAC-429B-B833-F3F1A383E974}"/>
          </ac:spMkLst>
        </pc:spChg>
        <pc:picChg chg="add mod">
          <ac:chgData name="Daniela Liegl" userId="S::daniela.liegl@kphvie.ac.at::e9d74439-5846-414c-9cdf-36324c02342d" providerId="AD" clId="Web-{80CE73B7-5A30-1891-4C91-AFD245BE8F68}" dt="2020-11-09T16:34:06.144" v="29" actId="14100"/>
          <ac:picMkLst>
            <pc:docMk/>
            <pc:sldMk cId="2400028007" sldId="266"/>
            <ac:picMk id="3" creationId="{115CA03A-5F5F-4EEB-A26F-DABF44AE2AEA}"/>
          </ac:picMkLst>
        </pc:picChg>
        <pc:picChg chg="add mod">
          <ac:chgData name="Daniela Liegl" userId="S::daniela.liegl@kphvie.ac.at::e9d74439-5846-414c-9cdf-36324c02342d" providerId="AD" clId="Web-{80CE73B7-5A30-1891-4C91-AFD245BE8F68}" dt="2020-11-09T16:34:15.410" v="33" actId="14100"/>
          <ac:picMkLst>
            <pc:docMk/>
            <pc:sldMk cId="2400028007" sldId="266"/>
            <ac:picMk id="4" creationId="{0B6D66C6-78CE-4504-8C1C-B8204D4D2713}"/>
          </ac:picMkLst>
        </pc:picChg>
      </pc:sldChg>
      <pc:sldChg chg="delSp del">
        <pc:chgData name="Daniela Liegl" userId="S::daniela.liegl@kphvie.ac.at::e9d74439-5846-414c-9cdf-36324c02342d" providerId="AD" clId="Web-{80CE73B7-5A30-1891-4C91-AFD245BE8F68}" dt="2020-11-09T16:34:19.457" v="34"/>
        <pc:sldMkLst>
          <pc:docMk/>
          <pc:sldMk cId="817112443" sldId="269"/>
        </pc:sldMkLst>
        <pc:picChg chg="del">
          <ac:chgData name="Daniela Liegl" userId="S::daniela.liegl@kphvie.ac.at::e9d74439-5846-414c-9cdf-36324c02342d" providerId="AD" clId="Web-{80CE73B7-5A30-1891-4C91-AFD245BE8F68}" dt="2020-11-09T16:33:59.488" v="26"/>
          <ac:picMkLst>
            <pc:docMk/>
            <pc:sldMk cId="817112443" sldId="269"/>
            <ac:picMk id="11" creationId="{00000000-0000-0000-0000-000000000000}"/>
          </ac:picMkLst>
        </pc:picChg>
        <pc:picChg chg="del">
          <ac:chgData name="Daniela Liegl" userId="S::daniela.liegl@kphvie.ac.at::e9d74439-5846-414c-9cdf-36324c02342d" providerId="AD" clId="Web-{80CE73B7-5A30-1891-4C91-AFD245BE8F68}" dt="2020-11-09T16:34:07.629" v="30"/>
          <ac:picMkLst>
            <pc:docMk/>
            <pc:sldMk cId="817112443" sldId="269"/>
            <ac:picMk id="13" creationId="{00000000-0000-0000-0000-000000000000}"/>
          </ac:picMkLst>
        </pc:picChg>
      </pc:sldChg>
      <pc:sldChg chg="del">
        <pc:chgData name="Daniela Liegl" userId="S::daniela.liegl@kphvie.ac.at::e9d74439-5846-414c-9cdf-36324c02342d" providerId="AD" clId="Web-{80CE73B7-5A30-1891-4C91-AFD245BE8F68}" dt="2020-11-09T16:30:40.437" v="1"/>
        <pc:sldMkLst>
          <pc:docMk/>
          <pc:sldMk cId="390243361" sldId="270"/>
        </pc:sldMkLst>
      </pc:sldChg>
      <pc:sldChg chg="del">
        <pc:chgData name="Daniela Liegl" userId="S::daniela.liegl@kphvie.ac.at::e9d74439-5846-414c-9cdf-36324c02342d" providerId="AD" clId="Web-{80CE73B7-5A30-1891-4C91-AFD245BE8F68}" dt="2020-11-09T16:30:40.437" v="0"/>
        <pc:sldMkLst>
          <pc:docMk/>
          <pc:sldMk cId="2235810739" sldId="271"/>
        </pc:sldMkLst>
      </pc:sldChg>
    </pc:docChg>
  </pc:docChgLst>
  <pc:docChgLst>
    <pc:chgData name="Daniela Liegl" userId="S::daniela.liegl@kphvie.ac.at::e9d74439-5846-414c-9cdf-36324c02342d" providerId="AD" clId="Web-{566F366C-6BC0-B4B2-176C-B2BB71371F15}"/>
    <pc:docChg chg="modSld">
      <pc:chgData name="Daniela Liegl" userId="S::daniela.liegl@kphvie.ac.at::e9d74439-5846-414c-9cdf-36324c02342d" providerId="AD" clId="Web-{566F366C-6BC0-B4B2-176C-B2BB71371F15}" dt="2020-10-24T07:21:47.500" v="22" actId="20577"/>
      <pc:docMkLst>
        <pc:docMk/>
      </pc:docMkLst>
      <pc:sldChg chg="modSp">
        <pc:chgData name="Daniela Liegl" userId="S::daniela.liegl@kphvie.ac.at::e9d74439-5846-414c-9cdf-36324c02342d" providerId="AD" clId="Web-{566F366C-6BC0-B4B2-176C-B2BB71371F15}" dt="2020-10-24T07:21:27.015" v="15" actId="20577"/>
        <pc:sldMkLst>
          <pc:docMk/>
          <pc:sldMk cId="0" sldId="261"/>
        </pc:sldMkLst>
        <pc:spChg chg="mod">
          <ac:chgData name="Daniela Liegl" userId="S::daniela.liegl@kphvie.ac.at::e9d74439-5846-414c-9cdf-36324c02342d" providerId="AD" clId="Web-{566F366C-6BC0-B4B2-176C-B2BB71371F15}" dt="2020-10-24T07:21:27.015" v="15" actId="20577"/>
          <ac:spMkLst>
            <pc:docMk/>
            <pc:sldMk cId="0" sldId="261"/>
            <ac:spMk id="4" creationId="{72DD48A1-374C-4310-9310-541174F318F9}"/>
          </ac:spMkLst>
        </pc:spChg>
      </pc:sldChg>
      <pc:sldChg chg="modSp">
        <pc:chgData name="Daniela Liegl" userId="S::daniela.liegl@kphvie.ac.at::e9d74439-5846-414c-9cdf-36324c02342d" providerId="AD" clId="Web-{566F366C-6BC0-B4B2-176C-B2BB71371F15}" dt="2020-10-24T07:21:21.046" v="14" actId="20577"/>
        <pc:sldMkLst>
          <pc:docMk/>
          <pc:sldMk cId="1348982316" sldId="262"/>
        </pc:sldMkLst>
        <pc:spChg chg="mod">
          <ac:chgData name="Daniela Liegl" userId="S::daniela.liegl@kphvie.ac.at::e9d74439-5846-414c-9cdf-36324c02342d" providerId="AD" clId="Web-{566F366C-6BC0-B4B2-176C-B2BB71371F15}" dt="2020-10-24T07:21:21.046" v="14" actId="20577"/>
          <ac:spMkLst>
            <pc:docMk/>
            <pc:sldMk cId="1348982316" sldId="262"/>
            <ac:spMk id="2" creationId="{EE63448A-33F0-4130-9895-35A1306A73E7}"/>
          </ac:spMkLst>
        </pc:spChg>
      </pc:sldChg>
      <pc:sldChg chg="modSp">
        <pc:chgData name="Daniela Liegl" userId="S::daniela.liegl@kphvie.ac.at::e9d74439-5846-414c-9cdf-36324c02342d" providerId="AD" clId="Web-{566F366C-6BC0-B4B2-176C-B2BB71371F15}" dt="2020-10-24T07:21:47.500" v="22" actId="20577"/>
        <pc:sldMkLst>
          <pc:docMk/>
          <pc:sldMk cId="4207907312" sldId="263"/>
        </pc:sldMkLst>
        <pc:spChg chg="mod">
          <ac:chgData name="Daniela Liegl" userId="S::daniela.liegl@kphvie.ac.at::e9d74439-5846-414c-9cdf-36324c02342d" providerId="AD" clId="Web-{566F366C-6BC0-B4B2-176C-B2BB71371F15}" dt="2020-10-24T07:21:47.500" v="22" actId="20577"/>
          <ac:spMkLst>
            <pc:docMk/>
            <pc:sldMk cId="4207907312" sldId="263"/>
            <ac:spMk id="2" creationId="{7E960584-0DAC-429B-B833-F3F1A383E974}"/>
          </ac:spMkLst>
        </pc:spChg>
      </pc:sldChg>
      <pc:sldChg chg="modSp">
        <pc:chgData name="Daniela Liegl" userId="S::daniela.liegl@kphvie.ac.at::e9d74439-5846-414c-9cdf-36324c02342d" providerId="AD" clId="Web-{566F366C-6BC0-B4B2-176C-B2BB71371F15}" dt="2020-10-24T07:20:56.326" v="9" actId="20577"/>
        <pc:sldMkLst>
          <pc:docMk/>
          <pc:sldMk cId="2738941985" sldId="264"/>
        </pc:sldMkLst>
        <pc:spChg chg="mod">
          <ac:chgData name="Daniela Liegl" userId="S::daniela.liegl@kphvie.ac.at::e9d74439-5846-414c-9cdf-36324c02342d" providerId="AD" clId="Web-{566F366C-6BC0-B4B2-176C-B2BB71371F15}" dt="2020-10-24T07:20:56.326" v="9" actId="20577"/>
          <ac:spMkLst>
            <pc:docMk/>
            <pc:sldMk cId="2738941985" sldId="264"/>
            <ac:spMk id="2" creationId="{7E960584-0DAC-429B-B833-F3F1A383E974}"/>
          </ac:spMkLst>
        </pc:spChg>
      </pc:sldChg>
      <pc:sldChg chg="modSp">
        <pc:chgData name="Daniela Liegl" userId="S::daniela.liegl@kphvie.ac.at::e9d74439-5846-414c-9cdf-36324c02342d" providerId="AD" clId="Web-{566F366C-6BC0-B4B2-176C-B2BB71371F15}" dt="2020-10-24T07:21:10.874" v="12" actId="20577"/>
        <pc:sldMkLst>
          <pc:docMk/>
          <pc:sldMk cId="2892163862" sldId="273"/>
        </pc:sldMkLst>
        <pc:spChg chg="mod">
          <ac:chgData name="Daniela Liegl" userId="S::daniela.liegl@kphvie.ac.at::e9d74439-5846-414c-9cdf-36324c02342d" providerId="AD" clId="Web-{566F366C-6BC0-B4B2-176C-B2BB71371F15}" dt="2020-10-24T07:21:10.874" v="12" actId="20577"/>
          <ac:spMkLst>
            <pc:docMk/>
            <pc:sldMk cId="2892163862" sldId="273"/>
            <ac:spMk id="2" creationId="{7E960584-0DAC-429B-B833-F3F1A383E974}"/>
          </ac:spMkLst>
        </pc:spChg>
      </pc:sldChg>
      <pc:sldChg chg="modSp">
        <pc:chgData name="Daniela Liegl" userId="S::daniela.liegl@kphvie.ac.at::e9d74439-5846-414c-9cdf-36324c02342d" providerId="AD" clId="Web-{566F366C-6BC0-B4B2-176C-B2BB71371F15}" dt="2020-10-24T07:21:06.342" v="10" actId="20577"/>
        <pc:sldMkLst>
          <pc:docMk/>
          <pc:sldMk cId="364830427" sldId="274"/>
        </pc:sldMkLst>
        <pc:spChg chg="mod">
          <ac:chgData name="Daniela Liegl" userId="S::daniela.liegl@kphvie.ac.at::e9d74439-5846-414c-9cdf-36324c02342d" providerId="AD" clId="Web-{566F366C-6BC0-B4B2-176C-B2BB71371F15}" dt="2020-10-24T07:21:06.342" v="10" actId="20577"/>
          <ac:spMkLst>
            <pc:docMk/>
            <pc:sldMk cId="364830427" sldId="274"/>
            <ac:spMk id="2" creationId="{7E960584-0DAC-429B-B833-F3F1A383E974}"/>
          </ac:spMkLst>
        </pc:spChg>
      </pc:sldChg>
    </pc:docChg>
  </pc:docChgLst>
  <pc:docChgLst>
    <pc:chgData name="Martina Rabl" userId="S::m.rabl@kphvie.ac.at::e4201993-f4b4-4b25-adfb-721969cbd55d" providerId="AD" clId="Web-{14C9F932-6AA3-D273-F625-51029D145997}"/>
    <pc:docChg chg="delSld modSld">
      <pc:chgData name="Martina Rabl" userId="S::m.rabl@kphvie.ac.at::e4201993-f4b4-4b25-adfb-721969cbd55d" providerId="AD" clId="Web-{14C9F932-6AA3-D273-F625-51029D145997}" dt="2020-11-10T23:21:23.199" v="61" actId="20577"/>
      <pc:docMkLst>
        <pc:docMk/>
      </pc:docMkLst>
      <pc:sldChg chg="modSp">
        <pc:chgData name="Martina Rabl" userId="S::m.rabl@kphvie.ac.at::e4201993-f4b4-4b25-adfb-721969cbd55d" providerId="AD" clId="Web-{14C9F932-6AA3-D273-F625-51029D145997}" dt="2020-11-10T23:18:03.803" v="59" actId="20577"/>
        <pc:sldMkLst>
          <pc:docMk/>
          <pc:sldMk cId="1348982316" sldId="262"/>
        </pc:sldMkLst>
        <pc:spChg chg="mod">
          <ac:chgData name="Martina Rabl" userId="S::m.rabl@kphvie.ac.at::e4201993-f4b4-4b25-adfb-721969cbd55d" providerId="AD" clId="Web-{14C9F932-6AA3-D273-F625-51029D145997}" dt="2020-11-10T23:18:03.803" v="59" actId="20577"/>
          <ac:spMkLst>
            <pc:docMk/>
            <pc:sldMk cId="1348982316" sldId="262"/>
            <ac:spMk id="2" creationId="{EE63448A-33F0-4130-9895-35A1306A73E7}"/>
          </ac:spMkLst>
        </pc:spChg>
      </pc:sldChg>
      <pc:sldChg chg="modSp">
        <pc:chgData name="Martina Rabl" userId="S::m.rabl@kphvie.ac.at::e4201993-f4b4-4b25-adfb-721969cbd55d" providerId="AD" clId="Web-{14C9F932-6AA3-D273-F625-51029D145997}" dt="2020-11-10T23:17:42.646" v="47" actId="20577"/>
        <pc:sldMkLst>
          <pc:docMk/>
          <pc:sldMk cId="4207907312" sldId="263"/>
        </pc:sldMkLst>
        <pc:spChg chg="mod">
          <ac:chgData name="Martina Rabl" userId="S::m.rabl@kphvie.ac.at::e4201993-f4b4-4b25-adfb-721969cbd55d" providerId="AD" clId="Web-{14C9F932-6AA3-D273-F625-51029D145997}" dt="2020-11-10T23:17:42.646" v="47" actId="20577"/>
          <ac:spMkLst>
            <pc:docMk/>
            <pc:sldMk cId="4207907312" sldId="263"/>
            <ac:spMk id="2" creationId="{7E960584-0DAC-429B-B833-F3F1A383E974}"/>
          </ac:spMkLst>
        </pc:spChg>
      </pc:sldChg>
      <pc:sldChg chg="modSp">
        <pc:chgData name="Martina Rabl" userId="S::m.rabl@kphvie.ac.at::e4201993-f4b4-4b25-adfb-721969cbd55d" providerId="AD" clId="Web-{14C9F932-6AA3-D273-F625-51029D145997}" dt="2020-11-10T23:06:59.445" v="40" actId="20577"/>
        <pc:sldMkLst>
          <pc:docMk/>
          <pc:sldMk cId="2738941985" sldId="264"/>
        </pc:sldMkLst>
        <pc:spChg chg="mod">
          <ac:chgData name="Martina Rabl" userId="S::m.rabl@kphvie.ac.at::e4201993-f4b4-4b25-adfb-721969cbd55d" providerId="AD" clId="Web-{14C9F932-6AA3-D273-F625-51029D145997}" dt="2020-11-10T23:06:59.445" v="40" actId="20577"/>
          <ac:spMkLst>
            <pc:docMk/>
            <pc:sldMk cId="2738941985" sldId="264"/>
            <ac:spMk id="2" creationId="{7E960584-0DAC-429B-B833-F3F1A383E974}"/>
          </ac:spMkLst>
        </pc:spChg>
      </pc:sldChg>
      <pc:sldChg chg="modSp">
        <pc:chgData name="Martina Rabl" userId="S::m.rabl@kphvie.ac.at::e4201993-f4b4-4b25-adfb-721969cbd55d" providerId="AD" clId="Web-{14C9F932-6AA3-D273-F625-51029D145997}" dt="2020-11-10T23:21:23.199" v="61" actId="20577"/>
        <pc:sldMkLst>
          <pc:docMk/>
          <pc:sldMk cId="2892163862" sldId="273"/>
        </pc:sldMkLst>
        <pc:spChg chg="mod">
          <ac:chgData name="Martina Rabl" userId="S::m.rabl@kphvie.ac.at::e4201993-f4b4-4b25-adfb-721969cbd55d" providerId="AD" clId="Web-{14C9F932-6AA3-D273-F625-51029D145997}" dt="2020-11-10T23:21:23.199" v="61" actId="20577"/>
          <ac:spMkLst>
            <pc:docMk/>
            <pc:sldMk cId="2892163862" sldId="273"/>
            <ac:spMk id="2" creationId="{7E960584-0DAC-429B-B833-F3F1A383E974}"/>
          </ac:spMkLst>
        </pc:spChg>
      </pc:sldChg>
      <pc:sldChg chg="modSp del">
        <pc:chgData name="Martina Rabl" userId="S::m.rabl@kphvie.ac.at::e4201993-f4b4-4b25-adfb-721969cbd55d" providerId="AD" clId="Web-{14C9F932-6AA3-D273-F625-51029D145997}" dt="2020-11-10T22:57:49.276" v="38"/>
        <pc:sldMkLst>
          <pc:docMk/>
          <pc:sldMk cId="364830427" sldId="274"/>
        </pc:sldMkLst>
        <pc:spChg chg="mod">
          <ac:chgData name="Martina Rabl" userId="S::m.rabl@kphvie.ac.at::e4201993-f4b4-4b25-adfb-721969cbd55d" providerId="AD" clId="Web-{14C9F932-6AA3-D273-F625-51029D145997}" dt="2020-11-10T22:51:10.861" v="18" actId="20577"/>
          <ac:spMkLst>
            <pc:docMk/>
            <pc:sldMk cId="364830427" sldId="274"/>
            <ac:spMk id="2" creationId="{7E960584-0DAC-429B-B833-F3F1A383E974}"/>
          </ac:spMkLst>
        </pc:spChg>
      </pc:sldChg>
    </pc:docChg>
  </pc:docChgLst>
  <pc:docChgLst>
    <pc:chgData name="Sebastian Schuh" userId="S::sebastian.schuh@kphvie.ac.at::aecd3710-3187-407f-924c-a2ed584e325e" providerId="AD" clId="Web-{1182AD73-980D-4075-A52B-3208F616A8AC}"/>
    <pc:docChg chg="addSld delSld modSld">
      <pc:chgData name="Sebastian Schuh" userId="S::sebastian.schuh@kphvie.ac.at::aecd3710-3187-407f-924c-a2ed584e325e" providerId="AD" clId="Web-{1182AD73-980D-4075-A52B-3208F616A8AC}" dt="2020-10-25T09:39:08.171" v="983" actId="20577"/>
      <pc:docMkLst>
        <pc:docMk/>
      </pc:docMkLst>
      <pc:sldChg chg="del">
        <pc:chgData name="Sebastian Schuh" userId="S::sebastian.schuh@kphvie.ac.at::aecd3710-3187-407f-924c-a2ed584e325e" providerId="AD" clId="Web-{1182AD73-980D-4075-A52B-3208F616A8AC}" dt="2020-10-25T09:10:41.912" v="1"/>
        <pc:sldMkLst>
          <pc:docMk/>
          <pc:sldMk cId="2102493491" sldId="267"/>
        </pc:sldMkLst>
      </pc:sldChg>
      <pc:sldChg chg="modSp add replId">
        <pc:chgData name="Sebastian Schuh" userId="S::sebastian.schuh@kphvie.ac.at::aecd3710-3187-407f-924c-a2ed584e325e" providerId="AD" clId="Web-{1182AD73-980D-4075-A52B-3208F616A8AC}" dt="2020-10-25T09:25:04.901" v="453" actId="20577"/>
        <pc:sldMkLst>
          <pc:docMk/>
          <pc:sldMk cId="3654593796" sldId="275"/>
        </pc:sldMkLst>
        <pc:spChg chg="mod">
          <ac:chgData name="Sebastian Schuh" userId="S::sebastian.schuh@kphvie.ac.at::aecd3710-3187-407f-924c-a2ed584e325e" providerId="AD" clId="Web-{1182AD73-980D-4075-A52B-3208F616A8AC}" dt="2020-10-25T09:25:04.901" v="453" actId="20577"/>
          <ac:spMkLst>
            <pc:docMk/>
            <pc:sldMk cId="3654593796" sldId="275"/>
            <ac:spMk id="2" creationId="{7E960584-0DAC-429B-B833-F3F1A383E974}"/>
          </ac:spMkLst>
        </pc:spChg>
      </pc:sldChg>
      <pc:sldChg chg="modSp add replId">
        <pc:chgData name="Sebastian Schuh" userId="S::sebastian.schuh@kphvie.ac.at::aecd3710-3187-407f-924c-a2ed584e325e" providerId="AD" clId="Web-{1182AD73-980D-4075-A52B-3208F616A8AC}" dt="2020-10-25T09:39:08.171" v="983" actId="20577"/>
        <pc:sldMkLst>
          <pc:docMk/>
          <pc:sldMk cId="1151545219" sldId="276"/>
        </pc:sldMkLst>
        <pc:spChg chg="mod">
          <ac:chgData name="Sebastian Schuh" userId="S::sebastian.schuh@kphvie.ac.at::aecd3710-3187-407f-924c-a2ed584e325e" providerId="AD" clId="Web-{1182AD73-980D-4075-A52B-3208F616A8AC}" dt="2020-10-25T09:39:08.171" v="983" actId="20577"/>
          <ac:spMkLst>
            <pc:docMk/>
            <pc:sldMk cId="1151545219" sldId="276"/>
            <ac:spMk id="2" creationId="{7E960584-0DAC-429B-B833-F3F1A383E974}"/>
          </ac:spMkLst>
        </pc:spChg>
      </pc:sldChg>
      <pc:sldChg chg="add del replId">
        <pc:chgData name="Sebastian Schuh" userId="S::sebastian.schuh@kphvie.ac.at::aecd3710-3187-407f-924c-a2ed584e325e" providerId="AD" clId="Web-{1182AD73-980D-4075-A52B-3208F616A8AC}" dt="2020-10-25T09:25:29.980" v="455"/>
        <pc:sldMkLst>
          <pc:docMk/>
          <pc:sldMk cId="3046430891" sldId="276"/>
        </pc:sldMkLst>
      </pc:sldChg>
    </pc:docChg>
  </pc:docChgLst>
  <pc:docChgLst>
    <pc:chgData name="Martina Rabl" userId="S::m.rabl@kphvie.ac.at::e4201993-f4b4-4b25-adfb-721969cbd55d" providerId="AD" clId="Web-{16A9E5A2-F845-B8D8-ED54-2894CA498B69}"/>
    <pc:docChg chg="modSld">
      <pc:chgData name="Martina Rabl" userId="S::m.rabl@kphvie.ac.at::e4201993-f4b4-4b25-adfb-721969cbd55d" providerId="AD" clId="Web-{16A9E5A2-F845-B8D8-ED54-2894CA498B69}" dt="2020-11-10T15:29:30.775" v="3" actId="20577"/>
      <pc:docMkLst>
        <pc:docMk/>
      </pc:docMkLst>
      <pc:sldChg chg="modSp">
        <pc:chgData name="Martina Rabl" userId="S::m.rabl@kphvie.ac.at::e4201993-f4b4-4b25-adfb-721969cbd55d" providerId="AD" clId="Web-{16A9E5A2-F845-B8D8-ED54-2894CA498B69}" dt="2020-11-10T15:29:30.775" v="3" actId="20577"/>
        <pc:sldMkLst>
          <pc:docMk/>
          <pc:sldMk cId="2738941985" sldId="264"/>
        </pc:sldMkLst>
        <pc:spChg chg="mod">
          <ac:chgData name="Martina Rabl" userId="S::m.rabl@kphvie.ac.at::e4201993-f4b4-4b25-adfb-721969cbd55d" providerId="AD" clId="Web-{16A9E5A2-F845-B8D8-ED54-2894CA498B69}" dt="2020-11-10T15:29:30.775" v="3" actId="20577"/>
          <ac:spMkLst>
            <pc:docMk/>
            <pc:sldMk cId="2738941985" sldId="264"/>
            <ac:spMk id="2" creationId="{7E960584-0DAC-429B-B833-F3F1A383E9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ED6F46F-A9D2-40D5-B77D-0408DBED0B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612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D6F46F-A9D2-40D5-B77D-0408DBED0B3D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87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4134" y="2160000"/>
            <a:ext cx="8669866" cy="3633215"/>
          </a:xfrm>
          <a:prstGeom prst="rect">
            <a:avLst/>
          </a:prstGeom>
          <a:solidFill>
            <a:srgbClr val="B9BDC7">
              <a:alpha val="22000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+mn-cs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65640" y="2592000"/>
            <a:ext cx="6502400" cy="11679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0">
                <a:solidFill>
                  <a:srgbClr val="00A8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57" y="311150"/>
            <a:ext cx="2226062" cy="1073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Haupt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384300"/>
            <a:ext cx="177800" cy="4965700"/>
          </a:xfrm>
          <a:prstGeom prst="rect">
            <a:avLst/>
          </a:prstGeom>
          <a:solidFill>
            <a:srgbClr val="9DC41A"/>
          </a:solidFill>
          <a:ln w="317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latin typeface="Arial" pitchFamily="34" charset="0"/>
              <a:cs typeface="+mn-cs"/>
            </a:endParaRPr>
          </a:p>
        </p:txBody>
      </p:sp>
      <p:sp>
        <p:nvSpPr>
          <p:cNvPr id="7" name="Line 12"/>
          <p:cNvSpPr>
            <a:spLocks noChangeShapeType="1"/>
          </p:cNvSpPr>
          <p:nvPr userDrawn="1"/>
        </p:nvSpPr>
        <p:spPr bwMode="auto">
          <a:xfrm flipH="1">
            <a:off x="620110" y="878151"/>
            <a:ext cx="6934788" cy="0"/>
          </a:xfrm>
          <a:prstGeom prst="line">
            <a:avLst/>
          </a:prstGeom>
          <a:noFill/>
          <a:ln w="9525">
            <a:solidFill>
              <a:srgbClr val="9DC41A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0110" y="1273175"/>
            <a:ext cx="6934788" cy="5075238"/>
          </a:xfrm>
        </p:spPr>
        <p:txBody>
          <a:bodyPr/>
          <a:lstStyle>
            <a:lvl1pPr marL="266700" indent="-266700">
              <a:buClr>
                <a:srgbClr val="00A8D9"/>
              </a:buClr>
              <a:buFont typeface="Wingdings" pitchFamily="2" charset="2"/>
              <a:buChar char="§"/>
              <a:defRPr b="0">
                <a:solidFill>
                  <a:srgbClr val="00A8D9"/>
                </a:solidFill>
              </a:defRPr>
            </a:lvl1pPr>
            <a:lvl2pPr marL="266700" indent="0">
              <a:spcBef>
                <a:spcPts val="0"/>
              </a:spcBef>
              <a:buClr>
                <a:srgbClr val="717F8F"/>
              </a:buClr>
              <a:buSzPct val="80000"/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042" y="248567"/>
            <a:ext cx="880988" cy="792000"/>
          </a:xfrm>
          <a:prstGeom prst="rect">
            <a:avLst/>
          </a:prstGeom>
        </p:spPr>
      </p:pic>
      <p:pic>
        <p:nvPicPr>
          <p:cNvPr id="9" name="Grafik 8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979691AD-13E4-4034-9330-EE2243CB6E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0" y="486000"/>
            <a:ext cx="5528253" cy="540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Unter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384300"/>
            <a:ext cx="177800" cy="4965700"/>
          </a:xfrm>
          <a:prstGeom prst="rect">
            <a:avLst/>
          </a:prstGeom>
          <a:solidFill>
            <a:srgbClr val="9DC41A"/>
          </a:solidFill>
          <a:ln w="317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latin typeface="Arial" pitchFamily="34" charset="0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0110" y="1273175"/>
            <a:ext cx="6934788" cy="5075238"/>
          </a:xfrm>
        </p:spPr>
        <p:txBody>
          <a:bodyPr/>
          <a:lstStyle>
            <a:lvl1pPr marL="357188" indent="0">
              <a:buClr>
                <a:srgbClr val="9DC41A"/>
              </a:buClr>
              <a:buFont typeface="Wingdings" pitchFamily="2" charset="2"/>
              <a:buNone/>
              <a:defRPr b="1" spc="0" baseline="0">
                <a:solidFill>
                  <a:srgbClr val="00A8D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-342900">
              <a:buClr>
                <a:srgbClr val="9DC41A"/>
              </a:buClr>
              <a:buSzPct val="80000"/>
              <a:buFont typeface="Wingdings" panose="05000000000000000000" pitchFamily="2" charset="2"/>
              <a:buChar char="§"/>
              <a:defRPr sz="24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132EC31C-1D5A-4CCF-949F-BE8F2BAEC2F7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620110" y="878151"/>
            <a:ext cx="6934788" cy="0"/>
          </a:xfrm>
          <a:prstGeom prst="line">
            <a:avLst/>
          </a:prstGeom>
          <a:noFill/>
          <a:ln w="9525">
            <a:solidFill>
              <a:srgbClr val="9DC41A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F46859E-B465-4CFC-9C9C-622396544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042" y="248567"/>
            <a:ext cx="880988" cy="792000"/>
          </a:xfrm>
          <a:prstGeom prst="rect">
            <a:avLst/>
          </a:prstGeom>
        </p:spPr>
      </p:pic>
      <p:pic>
        <p:nvPicPr>
          <p:cNvPr id="9" name="Grafik 8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04AF3DF7-68B1-4041-A1AD-61D5DB8BCD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0" y="486000"/>
            <a:ext cx="552825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9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9090" y="1268413"/>
            <a:ext cx="693836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9D219F2-CF4C-4AB7-AC99-D791B10FD3B3}"/>
              </a:ext>
            </a:extLst>
          </p:cNvPr>
          <p:cNvSpPr txBox="1"/>
          <p:nvPr userDrawn="1"/>
        </p:nvSpPr>
        <p:spPr>
          <a:xfrm>
            <a:off x="6681004" y="6439788"/>
            <a:ext cx="24849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/>
              <a:t>4. Jahrestagung Verbund Nord-Ost 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271463" indent="-271463" algn="l" rtl="0" fontAlgn="base">
        <a:spcBef>
          <a:spcPct val="20000"/>
        </a:spcBef>
        <a:spcAft>
          <a:spcPct val="0"/>
        </a:spcAft>
        <a:buClr>
          <a:srgbClr val="58B947"/>
        </a:buClr>
        <a:buFont typeface="Wingdings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19138" indent="-268288" algn="l" rtl="0" fontAlgn="base">
        <a:spcBef>
          <a:spcPct val="20000"/>
        </a:spcBef>
        <a:spcAft>
          <a:spcPct val="0"/>
        </a:spcAft>
        <a:buClr>
          <a:srgbClr val="717F8F"/>
        </a:buClr>
        <a:buFont typeface="Wingdings" pitchFamily="2" charset="2"/>
        <a:buChar char="§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233488" indent="-228600" algn="l" rtl="0" fontAlgn="base">
        <a:spcBef>
          <a:spcPct val="20000"/>
        </a:spcBef>
        <a:spcAft>
          <a:spcPct val="0"/>
        </a:spcAft>
        <a:buClr>
          <a:srgbClr val="58B94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4147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fie.at/system-schule/nbb/" TargetMode="External"/><Relationship Id="rId2" Type="http://schemas.openxmlformats.org/officeDocument/2006/relationships/hyperlink" Target="https://www.falter.at/zeitung/20191106/herr-lehrer-darf-ich-auf-die-toilett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ra.at/politischebildu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a.liegl@kphvie.ac.at" TargetMode="External"/><Relationship Id="rId2" Type="http://schemas.openxmlformats.org/officeDocument/2006/relationships/hyperlink" Target="mailto:martina.rabl@kphvie.ac.a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bastian.schuh@kphvie.ac.a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B1D8C8E-A9DA-4189-A7AB-7B2EA709C5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5807" y="273161"/>
            <a:ext cx="1416675" cy="46417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83324" y="2543415"/>
            <a:ext cx="82078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2800" b="1" dirty="0">
                <a:solidFill>
                  <a:srgbClr val="00A8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Zum Demokratiebewusstsein an niederösterreichischen Schulen</a:t>
            </a:r>
          </a:p>
          <a:p>
            <a:r>
              <a:rPr lang="de-DE" altLang="de-DE" sz="2800" b="1" dirty="0">
                <a:solidFill>
                  <a:srgbClr val="00A8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2800" b="1" dirty="0">
              <a:solidFill>
                <a:srgbClr val="00A8D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2800" b="1" dirty="0">
                <a:solidFill>
                  <a:srgbClr val="00A8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Ergebnisse der Sekundarstufe I des Forschungsprojekts zu Politischer Bildung 2019/2020 </a:t>
            </a:r>
            <a:endParaRPr lang="de-DE" sz="2800" b="1" dirty="0">
              <a:solidFill>
                <a:srgbClr val="00A8D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DD48A1-374C-4310-9310-541174F318F9}"/>
              </a:ext>
            </a:extLst>
          </p:cNvPr>
          <p:cNvSpPr txBox="1"/>
          <p:nvPr/>
        </p:nvSpPr>
        <p:spPr>
          <a:xfrm>
            <a:off x="508000" y="5264727"/>
            <a:ext cx="4307589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Martina Rabl, Daniela Liegl, Sebastian Schuh</a:t>
            </a:r>
            <a:endParaRPr lang="de-AT" sz="16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Folie1">
            <a:hlinkClick r:id="" action="ppaction://media"/>
            <a:extLst>
              <a:ext uri="{FF2B5EF4-FFF2-40B4-BE49-F238E27FC236}">
                <a16:creationId xmlns:a16="http://schemas.microsoft.com/office/drawing/2014/main" id="{5B860B30-2422-4111-94CA-9E12CA265D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49455" y="50524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E960584-0DAC-429B-B833-F3F1A383E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0" y="1273175"/>
            <a:ext cx="7203090" cy="5075238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/>
              <a:t>Diskussion der Ergebnisse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Ergebnisse auf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Schüler*innenseite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 panose="020F0502020204030204" pitchFamily="34" charset="0"/>
                <a:cs typeface="Calibri"/>
              </a:rPr>
              <a:t> zeigen, dass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sich 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 panose="020F0502020204030204" pitchFamily="34" charset="0"/>
                <a:cs typeface="Calibri"/>
              </a:rPr>
              <a:t>diese als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politisch interessiert 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bekennen und angeben, an zukünftigen Wahlen teilnehmen zu wollen</a:t>
            </a:r>
            <a:endParaRPr lang="la-Latn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Bekenntnis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der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Unterrichtenden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zu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Diskussionen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,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Widerspruch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,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Kritik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und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Nachfrage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scheint in der Unterrichtspraxis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schwach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ausgeprägt</a:t>
            </a:r>
            <a:endParaRPr lang="la-Latn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Um ihren Beitrag zu demokratiebewussten, jungen Menschen zu leisten,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sollten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der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Unterricht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und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auch die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Schule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demokratischer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werden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la-Latn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a-Latn" sz="18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"Democracy cannot succeed unless those who express their choice are prepared to choose wisely. The real safeguard of democracy, therefore, is education." (Franklin D. Roosevelt)</a:t>
            </a:r>
            <a:endParaRPr lang="de-AT" sz="180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0" indent="0">
              <a:buNone/>
            </a:pPr>
            <a:endParaRPr lang="de-DE" sz="2800" b="1" dirty="0"/>
          </a:p>
        </p:txBody>
      </p:sp>
      <p:pic>
        <p:nvPicPr>
          <p:cNvPr id="3" name="Folie10">
            <a:hlinkClick r:id="" action="ppaction://media"/>
            <a:extLst>
              <a:ext uri="{FF2B5EF4-FFF2-40B4-BE49-F238E27FC236}">
                <a16:creationId xmlns:a16="http://schemas.microsoft.com/office/drawing/2014/main" id="{96AEC983-18D0-43CA-A18C-CD0F600C00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18036" y="204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E960584-0DAC-429B-B833-F3F1A383E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0" y="1273175"/>
            <a:ext cx="7203090" cy="5075238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/>
              <a:t>Literatur</a:t>
            </a:r>
          </a:p>
          <a:p>
            <a:pPr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Dewey, John (2008): Democracy and Education. An Educational Classic. Wilder Publications, Radford (USA)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Erkurt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, Melisa (2019): Herr Lehrer, darf ich auf die Toilette gehen?; aus Online-Ausgabe FALTER.at 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https://www.falter.at/zeitung/20191106/herr-lehrer-darf-ich-auf-die-toilette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[abgerufen am 06.11.2019]</a:t>
            </a:r>
          </a:p>
          <a:p>
            <a:pPr>
              <a:defRPr/>
            </a:pP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Nationaler Bildungsbericht 2018 S. 316-318 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https://www.bifie.at/system-schule/nbb/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[abgerufen 25.03.2020]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Schulorganisationsgesetz Paragraph 2, Aufgabe der österreichischen Schule.</a:t>
            </a:r>
          </a:p>
          <a:p>
            <a:pPr>
              <a:defRPr/>
            </a:pP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Studie Politische Bildung – SORA Institute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for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Social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Research and Consulting, Wissenschaftlicher Endbericht 2014; 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www.sora.at/politischebildung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2014  </a:t>
            </a:r>
          </a:p>
          <a:p>
            <a:pPr marL="0" indent="0">
              <a:buNone/>
            </a:pP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9024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E960584-0DAC-429B-B833-F3F1A383E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0" y="1273175"/>
            <a:ext cx="7203090" cy="5075238"/>
          </a:xfrm>
        </p:spPr>
        <p:txBody>
          <a:bodyPr/>
          <a:lstStyle/>
          <a:p>
            <a:pPr marL="0" indent="0">
              <a:buNone/>
            </a:pPr>
            <a:r>
              <a:rPr lang="de-DE" sz="2800" b="1"/>
              <a:t>Wir freuen uns auf Ihr Feedback!</a:t>
            </a:r>
          </a:p>
          <a:p>
            <a:pPr marL="0" indent="0">
              <a:buNone/>
            </a:pPr>
            <a:endParaRPr lang="de-DE" sz="2800" b="1"/>
          </a:p>
          <a:p>
            <a:pPr marL="0" indent="0">
              <a:buNone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hlinkClick r:id="rId2"/>
              </a:rPr>
              <a:t>martina.rabl@kphvie.ac.at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hlinkClick r:id="rId3"/>
              </a:rPr>
              <a:t>daniela.liegl@kphvie.ac.at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hlinkClick r:id="rId4"/>
              </a:rPr>
              <a:t>sebastian.schuh@kphvie.ac.at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de-DE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de-DE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de-DE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58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E63448A-33F0-4130-9895-35A1306A7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162" y="1130068"/>
            <a:ext cx="7227751" cy="5075238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>
                <a:latin typeface="Calibri"/>
                <a:cs typeface="Calibri"/>
              </a:rPr>
              <a:t>Kurzbeschreibung des Forschungsprojekts</a:t>
            </a:r>
            <a:endParaRPr lang="de-DE" sz="2800" b="1" dirty="0"/>
          </a:p>
          <a:p>
            <a:pPr marL="0" indent="0" algn="just">
              <a:buNone/>
            </a:pP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Titel des Forschungsprojekts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 </a:t>
            </a:r>
            <a:r>
              <a:rPr lang="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POLITISCHE BILDUNG UND DIE UMSETZUNG DER BILDUNGSZIELE GEMÄSS DER FORDERUNGEN DES NEUEN LEHRPLANS FÜR GSK/PB 2016 AUF DER SEKUNDARSTUFE I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 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(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it Adaptionen in Bezug auf den Lehrplan neu 2021)</a:t>
            </a:r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Es wurden in zwei aufeinanderfolgenden Jahren </a:t>
            </a:r>
          </a:p>
          <a:p>
            <a:pPr marL="0" indent="0" algn="just">
              <a:buNone/>
            </a:pP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-) aus Sicht der</a:t>
            </a:r>
            <a:r>
              <a:rPr lang="de-DE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 Schüler*innen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(ca. 1100 Fragebögen pro Jahr) -  das Interesse, das Wissen und die Einstellung untersucht.</a:t>
            </a:r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-) aus Sicht der </a:t>
            </a:r>
            <a:r>
              <a:rPr lang="de-DE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Lehrer*innen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(Interviews)  - die Umsetzung der Politischen Bildungsinhalte, Lehrplan, Schulbücher, Methodik und Fortbildungen analysiert.</a:t>
            </a:r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endParaRPr lang="de-DE" sz="20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5" name="Folie2">
            <a:hlinkClick r:id="" action="ppaction://media"/>
            <a:extLst>
              <a:ext uri="{FF2B5EF4-FFF2-40B4-BE49-F238E27FC236}">
                <a16:creationId xmlns:a16="http://schemas.microsoft.com/office/drawing/2014/main" id="{4801F40C-15DC-4725-8AD2-2AD8DC8310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54982" y="205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E960584-0DAC-429B-B833-F3F1A383E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85" y="1062484"/>
            <a:ext cx="8351356" cy="5075238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>
                <a:latin typeface="Calibri"/>
                <a:cs typeface="Calibri"/>
              </a:rPr>
              <a:t>Ausgangslage</a:t>
            </a:r>
          </a:p>
          <a:p>
            <a:pPr marL="0" indent="0" algn="just">
              <a:buNone/>
            </a:pP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Teile der Erhebungen stellen einen Datenpool zum Thema </a:t>
            </a:r>
            <a:r>
              <a:rPr lang="de-DE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Demokratiebewusstsein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bereit, aus dem sich Schnittflächen zwischen Schüler*innen- und Lehrer*innen Befragung und dem aktuellen </a:t>
            </a:r>
            <a:r>
              <a:rPr lang="de-DE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Social</a:t>
            </a:r>
            <a:r>
              <a:rPr lang="de-DE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Development Goals 4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ermöglichten.</a:t>
            </a:r>
            <a:endParaRPr lang="de" sz="2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Arial"/>
            </a:endParaRPr>
          </a:p>
          <a:p>
            <a:pPr marL="0" indent="0">
              <a:buNone/>
            </a:pPr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de" sz="2800" b="1" dirty="0">
                <a:latin typeface="Calibri"/>
                <a:cs typeface="Calibri"/>
              </a:rPr>
              <a:t>Forschungsfrage</a:t>
            </a:r>
            <a:endParaRPr lang="de" sz="2800" dirty="0"/>
          </a:p>
          <a:p>
            <a:pPr>
              <a:buNone/>
            </a:pPr>
            <a:r>
              <a:rPr lang="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Wie sieht das Demokratiebewusstsein bei</a:t>
            </a:r>
            <a:endParaRPr lang="de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Schüler*innen und Lehrer*innen der SEK 1 an Niederösterreichs</a:t>
            </a:r>
            <a:endParaRPr lang="de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Schulen aus?</a:t>
            </a:r>
            <a:endParaRPr lang="de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de" b="1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de" b="1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Folie3">
            <a:hlinkClick r:id="" action="ppaction://media"/>
            <a:extLst>
              <a:ext uri="{FF2B5EF4-FFF2-40B4-BE49-F238E27FC236}">
                <a16:creationId xmlns:a16="http://schemas.microsoft.com/office/drawing/2014/main" id="{2895A3E9-3F41-4D8B-9A0C-AB8BF6F531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73454" y="2332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0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E960584-0DAC-429B-B833-F3F1A383E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990" y="1062484"/>
            <a:ext cx="7908904" cy="5075238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>
                <a:latin typeface="Calibri"/>
                <a:cs typeface="Calibri"/>
              </a:rPr>
              <a:t>Bereiche aus dem Datenpool</a:t>
            </a:r>
            <a:endParaRPr lang="de-DE" sz="2800" b="1" dirty="0"/>
          </a:p>
          <a:p>
            <a:pPr marL="0" indent="0" algn="just">
              <a:buNone/>
            </a:pPr>
            <a:r>
              <a:rPr lang="de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Arial"/>
              </a:rPr>
              <a:t>Schüler*innen: </a:t>
            </a:r>
          </a:p>
          <a:p>
            <a:pPr marL="342900" indent="-342900"/>
            <a:r>
              <a:rPr lang="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Arial"/>
              </a:rPr>
              <a:t>Politische Beteiligung in den Medien </a:t>
            </a:r>
          </a:p>
          <a:p>
            <a:pPr marL="342900" indent="-342900"/>
            <a:r>
              <a:rPr lang="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Arial"/>
              </a:rPr>
              <a:t>Beschäftigung mit und Interesse an politischen Themen</a:t>
            </a:r>
            <a:endParaRPr lang="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/>
            <a:r>
              <a:rPr lang="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Arial"/>
              </a:rPr>
              <a:t>Bereitschaft zur aktiven Beteiligung</a:t>
            </a:r>
          </a:p>
          <a:p>
            <a:pPr marL="342900" indent="-342900"/>
            <a:r>
              <a:rPr lang="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Arial"/>
              </a:rPr>
              <a:t>Einschätzung der Demokratie als Regierungsform</a:t>
            </a:r>
            <a:endParaRPr lang="de" sz="2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marL="342900" indent="-342900"/>
            <a:r>
              <a:rPr lang="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Arial"/>
              </a:rPr>
              <a:t>Einstellung zu Politik im Allgemeinen und zu demokratischen Instrumenten  z.B.: Demonstrationen, Wahlen</a:t>
            </a:r>
            <a:endParaRPr lang="de" sz="2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marL="0" indent="0">
              <a:buNone/>
            </a:pPr>
            <a:r>
              <a:rPr lang="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Lehrer*innen: 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r>
              <a:rPr lang="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Kriterien eines politisch gebildeten Menschen</a:t>
            </a:r>
          </a:p>
          <a:p>
            <a:pPr marL="342900" indent="-342900">
              <a:buFont typeface="Wingdings"/>
              <a:buChar char="§"/>
            </a:pPr>
            <a:r>
              <a:rPr lang="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Möglichkeiten des politischen Erziehens im Unterricht und der entsprechenden Gestaltung ihres Unterrichts</a:t>
            </a:r>
          </a:p>
          <a:p>
            <a:pPr marL="0" indent="0">
              <a:buNone/>
            </a:pPr>
            <a:endParaRPr lang="de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endParaRPr lang="de" b="1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Folie4">
            <a:hlinkClick r:id="" action="ppaction://media"/>
            <a:extLst>
              <a:ext uri="{FF2B5EF4-FFF2-40B4-BE49-F238E27FC236}">
                <a16:creationId xmlns:a16="http://schemas.microsoft.com/office/drawing/2014/main" id="{68DA1391-D334-4868-BC90-0479FE5BBD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45745" y="2239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6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E960584-0DAC-429B-B833-F3F1A383E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14" y="1083553"/>
            <a:ext cx="8132068" cy="5520056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>
                <a:latin typeface="Calibri"/>
                <a:cs typeface="Calibri"/>
              </a:rPr>
              <a:t>Theoretischer Rahmen</a:t>
            </a:r>
          </a:p>
          <a:p>
            <a:pPr marL="0" indent="0" algn="just">
              <a:buNone/>
            </a:pPr>
            <a:r>
              <a:rPr lang="de-DE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Widerspruch zur gelebten Praxis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--&gt; untermauert durch </a:t>
            </a:r>
            <a:r>
              <a:rPr lang="de-DE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SDGs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algn="just">
              <a:buNone/>
            </a:pPr>
            <a:r>
              <a:rPr lang="de-DE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-) k</a:t>
            </a:r>
            <a:r>
              <a:rPr lang="de-DE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ritische Eigenwahrnehmung in der Gesellschaft </a:t>
            </a:r>
          </a:p>
          <a:p>
            <a:pPr algn="just">
              <a:buNone/>
            </a:pPr>
            <a:r>
              <a:rPr lang="de-DE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-) sich für eigene Rechte und die von anderen einzusetzen </a:t>
            </a:r>
            <a:endParaRPr lang="de-DE" sz="2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algn="just">
              <a:buNone/>
            </a:pPr>
            <a:r>
              <a:rPr lang="de-DE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-) zu kooperieren und selbstwirksam zu leben </a:t>
            </a:r>
            <a:endParaRPr lang="de-DE" sz="2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algn="just">
              <a:buNone/>
            </a:pPr>
            <a:r>
              <a:rPr lang="de-DE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-) Idee des Politischen zu verstehen und politische Fakten und Ereignisse aus einer globalen Weltbürgerperspektive zu sehen </a:t>
            </a:r>
            <a:endParaRPr lang="de-DE" sz="2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algn="just">
              <a:buNone/>
            </a:pPr>
            <a:r>
              <a:rPr lang="de-DE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-) sich kritisch mit bereits bekanntem Wissen und neuen Erkenntnissen auseinanderzusetzen </a:t>
            </a:r>
            <a:endParaRPr lang="de-DE" sz="2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 den </a:t>
            </a:r>
            <a:r>
              <a:rPr lang="de-DE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Ergebnissen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treffen die Interessenslagen und Fähigkeiten</a:t>
            </a:r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der </a:t>
            </a:r>
            <a:r>
              <a:rPr lang="de-DE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Schüler*innen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 auf die Rahmenbedingungen im Unterricht und die Schwerpunktsetzung durch die</a:t>
            </a:r>
            <a:r>
              <a:rPr lang="de-DE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Lehrpersonen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.</a:t>
            </a:r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0" indent="0" algn="just">
              <a:buNone/>
            </a:pPr>
            <a:endParaRPr lang="de-DE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AUD-20201111-WA0019">
            <a:hlinkClick r:id="" action="ppaction://media"/>
            <a:extLst>
              <a:ext uri="{FF2B5EF4-FFF2-40B4-BE49-F238E27FC236}">
                <a16:creationId xmlns:a16="http://schemas.microsoft.com/office/drawing/2014/main" id="{110F8E4A-3D77-4DC0-A6B6-A8EB438772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18036" y="254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E960584-0DAC-429B-B833-F3F1A383E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0" y="1273175"/>
            <a:ext cx="7670450" cy="5075238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>
                <a:latin typeface="Calibri"/>
                <a:cs typeface="Calibri"/>
              </a:rPr>
              <a:t>Ergebnisse</a:t>
            </a:r>
          </a:p>
          <a:p>
            <a:pPr marL="267970" indent="0">
              <a:buNone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QUANTITATIV - </a:t>
            </a:r>
            <a:r>
              <a:rPr lang="la-Latn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Ergebnisse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(</a:t>
            </a:r>
            <a:r>
              <a:rPr lang="la-Latn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Schüler*innen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), 2020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553720" indent="-285750"/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Für </a:t>
            </a:r>
            <a:r>
              <a:rPr lang="la-Latn"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60,2 %</a:t>
            </a:r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ist die </a:t>
            </a:r>
            <a:r>
              <a:rPr lang="la-Latn"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Demokratie</a:t>
            </a:r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eine </a:t>
            </a:r>
            <a:r>
              <a:rPr lang="la-Latn"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gute Regierungsform</a:t>
            </a:r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. </a:t>
            </a:r>
            <a:endParaRPr lang="de-DE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54038" indent="-285750"/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Für </a:t>
            </a:r>
            <a:r>
              <a:rPr lang="la-Latn"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22,7 %</a:t>
            </a:r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ist das </a:t>
            </a:r>
            <a:r>
              <a:rPr lang="la-Latn"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Recht auf Streiks und Demonstrationen </a:t>
            </a:r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unmittelbar </a:t>
            </a:r>
            <a:r>
              <a:rPr lang="la-Latn"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mit Demokratie verbunden</a:t>
            </a:r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. </a:t>
            </a:r>
            <a:endParaRPr lang="de-DE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53720" indent="-285750"/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Rund </a:t>
            </a:r>
            <a:r>
              <a:rPr lang="la-Latn"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75 %</a:t>
            </a:r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meinen, </a:t>
            </a:r>
            <a:r>
              <a:rPr lang="la-Latn"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jeder</a:t>
            </a:r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sollte das </a:t>
            </a:r>
            <a:r>
              <a:rPr lang="la-Latn"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Recht</a:t>
            </a:r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haben, seine </a:t>
            </a:r>
            <a:r>
              <a:rPr lang="la-Latn"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Meinung ohne Konsequenz </a:t>
            </a:r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zu</a:t>
            </a:r>
            <a:r>
              <a:rPr lang="la-Latn"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äußern</a:t>
            </a:r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. </a:t>
            </a:r>
            <a:endParaRPr lang="de-DE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53720" indent="-285750"/>
            <a:r>
              <a:rPr lang="la-Latn"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43,3 % lehnen </a:t>
            </a:r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die </a:t>
            </a:r>
            <a:r>
              <a:rPr lang="la-Latn"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gewaltvolle Lösung von Konflikten </a:t>
            </a:r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 Demokratien </a:t>
            </a:r>
            <a:r>
              <a:rPr lang="la-Latn"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ab</a:t>
            </a:r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. </a:t>
            </a:r>
            <a:endParaRPr lang="de-DE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53720" indent="-285750"/>
            <a:endParaRPr lang="la-Lat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7970" indent="0">
              <a:buNone/>
            </a:pPr>
            <a:endParaRPr lang="de-DE" sz="240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Grafik 3">
            <a:extLst>
              <a:ext uri="{FF2B5EF4-FFF2-40B4-BE49-F238E27FC236}">
                <a16:creationId xmlns:a16="http://schemas.microsoft.com/office/drawing/2014/main" id="{115CA03A-5F5F-4EEB-A26F-DABF44AE2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30" y="4275113"/>
            <a:ext cx="3385225" cy="2062649"/>
          </a:xfrm>
          <a:prstGeom prst="rect">
            <a:avLst/>
          </a:prstGeom>
        </p:spPr>
      </p:pic>
      <p:pic>
        <p:nvPicPr>
          <p:cNvPr id="4" name="Grafik 4">
            <a:extLst>
              <a:ext uri="{FF2B5EF4-FFF2-40B4-BE49-F238E27FC236}">
                <a16:creationId xmlns:a16="http://schemas.microsoft.com/office/drawing/2014/main" id="{0B6D66C6-78CE-4504-8C1C-B8204D4D2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651" y="4272341"/>
            <a:ext cx="3394953" cy="2077921"/>
          </a:xfrm>
          <a:prstGeom prst="rect">
            <a:avLst/>
          </a:prstGeom>
        </p:spPr>
      </p:pic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DA48A98-64D8-452D-8F3A-CDC01C09E6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8800" y="202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2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E960584-0DAC-429B-B833-F3F1A383E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0" y="1273175"/>
            <a:ext cx="7670450" cy="5075238"/>
          </a:xfrm>
        </p:spPr>
        <p:txBody>
          <a:bodyPr/>
          <a:lstStyle/>
          <a:p>
            <a:pPr marL="0" indent="0">
              <a:buNone/>
            </a:pPr>
            <a:r>
              <a:rPr lang="de-DE" sz="2800" b="1"/>
              <a:t>Ergebnisse</a:t>
            </a:r>
          </a:p>
          <a:p>
            <a:pPr marL="267970" indent="0">
              <a:buNone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QUALITATIV – Lehrer*innen-Interviews,</a:t>
            </a:r>
            <a:r>
              <a:rPr lang="de-D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2019</a:t>
            </a:r>
          </a:p>
          <a:p>
            <a:pPr marL="553720" indent="-285750"/>
            <a:r>
              <a:rPr lang="la-Latn"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Schwache Mehrheit </a:t>
            </a:r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sieht </a:t>
            </a:r>
            <a:r>
              <a:rPr lang="la-Latn"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demokratische Gesinnung als Kriterium </a:t>
            </a:r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eines politisch gebildeten Menschen</a:t>
            </a:r>
          </a:p>
          <a:p>
            <a:pPr marL="553720" indent="-285750"/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Bedenken, dass demokratische Gesinnung </a:t>
            </a:r>
            <a:r>
              <a:rPr lang="la-Latn"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allein nicht ausreiche</a:t>
            </a:r>
          </a:p>
          <a:p>
            <a:pPr marL="553720" indent="-285750"/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Auf Kenntnisse von </a:t>
            </a:r>
            <a:r>
              <a:rPr lang="la-Latn"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Baugesetzen klassischer Staatsbürgerschaftskunde</a:t>
            </a:r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 wird </a:t>
            </a:r>
            <a:r>
              <a:rPr lang="la-Latn"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hoher Wert</a:t>
            </a:r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gelegt</a:t>
            </a:r>
          </a:p>
          <a:p>
            <a:pPr marL="553720" indent="-285750"/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"</a:t>
            </a:r>
            <a:r>
              <a:rPr lang="la-Latn" sz="180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Die Art seiner Gesinnung sagt noch nichts über seine Bildung aus.</a:t>
            </a:r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" (K, 18:13)</a:t>
            </a:r>
          </a:p>
          <a:p>
            <a:pPr marL="553720" indent="-285750"/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"</a:t>
            </a:r>
            <a:r>
              <a:rPr lang="la-Latn" sz="180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Die demokratische Gesinnung ist das wünschenswerte Ergebnis, es gibt aber natürlich auch Jugendliche, die politisch gebildet sind und eine antidemokratische Gesinnung haben...</a:t>
            </a:r>
            <a:r>
              <a:rPr lang="la-Latn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" (Q, 11:55)</a:t>
            </a:r>
            <a:endParaRPr lang="la-Latn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53720" indent="-285750"/>
            <a:endParaRPr lang="la-Latn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7970" indent="0">
              <a:buNone/>
            </a:pPr>
            <a:endParaRPr lang="de-DE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AUD-20201111-WA0014">
            <a:hlinkClick r:id="" action="ppaction://media"/>
            <a:extLst>
              <a:ext uri="{FF2B5EF4-FFF2-40B4-BE49-F238E27FC236}">
                <a16:creationId xmlns:a16="http://schemas.microsoft.com/office/drawing/2014/main" id="{119D7DB6-0F9D-4B3C-9DA9-3D88EFE6A5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36509" y="204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9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E960584-0DAC-429B-B833-F3F1A383E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0" y="1273175"/>
            <a:ext cx="7670450" cy="5075238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>
                <a:latin typeface="Calibri"/>
                <a:cs typeface="Calibri"/>
              </a:rPr>
              <a:t>Ergebnisse</a:t>
            </a:r>
          </a:p>
          <a:p>
            <a:pPr marL="267970" indent="0">
              <a:buNone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QUALITATIV – Lehrer*innen-Interviews,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2019</a:t>
            </a:r>
          </a:p>
          <a:p>
            <a:pPr marL="553720" indent="-285750"/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Kritisches Prüfen anderer Meinungen und Reflektieren eigener Handlungen auf das Zusammenleben hin</a:t>
            </a: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machen für eine </a:t>
            </a: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Mehrheit </a:t>
            </a: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der Lehrer*innen einen politisch gebildeten Menschen aus</a:t>
            </a:r>
          </a:p>
          <a:p>
            <a:pPr marL="553720" indent="-285750"/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"</a:t>
            </a:r>
            <a:r>
              <a:rPr lang="de-DE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Dann ist er ein kritischer Mensch, und nicht nur politisch gebildet.</a:t>
            </a: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" (K, 19:21)"</a:t>
            </a:r>
          </a:p>
          <a:p>
            <a:pPr marL="553720" indent="-285750"/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"</a:t>
            </a:r>
            <a:r>
              <a:rPr lang="de-DE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Ja, ich denk das ist nicht nur politisch gebildet, sondern das ist Teil eines Bildungsbegriffes, dementsprechend stimme ich zu.</a:t>
            </a: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" (D, 18:02)</a:t>
            </a:r>
          </a:p>
          <a:p>
            <a:pPr marL="553720" indent="-285750"/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Von beinahe allen</a:t>
            </a: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befragten Lehrer*innen wird die </a:t>
            </a:r>
            <a:r>
              <a:rPr lang="de-DE"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Loyalität gegenüber </a:t>
            </a: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dem Staat als Bedingung für einen politisch Gebildeten mit Bedacht abgelehnt</a:t>
            </a: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oder an Bedingungen geknüpft.</a:t>
            </a:r>
          </a:p>
          <a:p>
            <a:pPr marL="553720" indent="-285750"/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"</a:t>
            </a:r>
            <a:r>
              <a:rPr lang="de-DE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Im Grunde genommen schon, aber gibt Loyale, die nicht gebildet sind, und Gebildete, die nicht loyal sind.</a:t>
            </a: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" (I, 13:06)</a:t>
            </a:r>
          </a:p>
        </p:txBody>
      </p:sp>
      <p:pic>
        <p:nvPicPr>
          <p:cNvPr id="4" name="AUD-20201111-WA0015">
            <a:hlinkClick r:id="" action="ppaction://media"/>
            <a:extLst>
              <a:ext uri="{FF2B5EF4-FFF2-40B4-BE49-F238E27FC236}">
                <a16:creationId xmlns:a16="http://schemas.microsoft.com/office/drawing/2014/main" id="{506A1881-D90B-4FE7-B3AF-E9787EB970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54982" y="204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E960584-0DAC-429B-B833-F3F1A383E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0" y="1273175"/>
            <a:ext cx="7203090" cy="5075238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/>
              <a:t>Diskussion der Ergebnisse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Bereits vor über 100 Jahren war für den amerikanischen Philosophen und Pädagogen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Dewey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Demokratie keine Regierungs-, sondern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eine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Lebensform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AT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Der/die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Lernende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soll ein größtmögliches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Bewusstsein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intellektueller Verantwortung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 eigenen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Lernprozess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entwickeln. </a:t>
            </a:r>
            <a:endParaRPr lang="de-AT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Bezogen auf die vorliegenden Ergebnisse der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Lehrer*innen-Interviews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zeigt sich auch hier, dass auf tradierte Inhalte wie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Terminologie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Fachwissen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erheblicher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Fokus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gelegt wird. </a:t>
            </a: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stimmt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bedenklich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dass sich jedoch in der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SORA-Studie 2014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befragten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Lehrer*innen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ihre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politische Sozialisiation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betreffend der Schule nur eine sehr </a:t>
            </a:r>
            <a:r>
              <a:rPr lang="la-Lat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untergeordete Rolle</a:t>
            </a:r>
            <a:r>
              <a:rPr lang="la-Latn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zusprachen. </a:t>
            </a:r>
            <a:endParaRPr lang="de-AT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800" b="1" dirty="0"/>
          </a:p>
        </p:txBody>
      </p:sp>
      <p:pic>
        <p:nvPicPr>
          <p:cNvPr id="3" name="Folie9 (1)">
            <a:hlinkClick r:id="" action="ppaction://media"/>
            <a:extLst>
              <a:ext uri="{FF2B5EF4-FFF2-40B4-BE49-F238E27FC236}">
                <a16:creationId xmlns:a16="http://schemas.microsoft.com/office/drawing/2014/main" id="{F4DB1E3A-0939-4B97-AB5E-F6C6B23A36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27273" y="204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4_f&amp;w-kph-design">
  <a:themeElements>
    <a:clrScheme name="kphvie-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8B947"/>
      </a:hlink>
      <a:folHlink>
        <a:srgbClr val="99CC00"/>
      </a:folHlink>
    </a:clrScheme>
    <a:fontScheme name="4_f&amp;w-kph-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phvi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hvie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hvie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hvie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hvie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hvie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hvie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hvie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hvie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hvie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hvie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hvie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hvie-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8B947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1EEE347CA36B48B75427CC898233BE" ma:contentTypeVersion="6" ma:contentTypeDescription="Ein neues Dokument erstellen." ma:contentTypeScope="" ma:versionID="256662ef2e407162124d068fc4bd401b">
  <xsd:schema xmlns:xsd="http://www.w3.org/2001/XMLSchema" xmlns:xs="http://www.w3.org/2001/XMLSchema" xmlns:p="http://schemas.microsoft.com/office/2006/metadata/properties" xmlns:ns2="04f9ad2a-280a-4b09-a915-771900e213be" targetNamespace="http://schemas.microsoft.com/office/2006/metadata/properties" ma:root="true" ma:fieldsID="79e22bec13a3ddf4ed248e627400559f" ns2:_="">
    <xsd:import namespace="04f9ad2a-280a-4b09-a915-771900e213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9ad2a-280a-4b09-a915-771900e213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32EF74-1AC8-45C9-81B0-CF68826D558D}">
  <ds:schemaRefs>
    <ds:schemaRef ds:uri="04f9ad2a-280a-4b09-a915-771900e213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5F02048-4798-4574-9EB6-585EC05F5558}">
  <ds:schemaRefs>
    <ds:schemaRef ds:uri="5a7edc88-8f4b-490c-afab-baf2b7dc5fa8"/>
    <ds:schemaRef ds:uri="9804a83b-8328-4caf-bbde-1b768462e80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F751E1-817F-4E54-8BB5-DDF9CE3B0E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f&amp;w-kph-design</Template>
  <TotalTime>0</TotalTime>
  <Words>961</Words>
  <Application>Microsoft Office PowerPoint</Application>
  <PresentationFormat>Bildschirmpräsentation (4:3)</PresentationFormat>
  <Paragraphs>82</Paragraphs>
  <Slides>12</Slides>
  <Notes>1</Notes>
  <HiddenSlides>0</HiddenSlides>
  <MMClips>10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Tahoma</vt:lpstr>
      <vt:lpstr>Wingdings</vt:lpstr>
      <vt:lpstr>4_f&amp;w-kph-design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tragen Sie bitte den Titel ein – Maximal 2-zeilig</dc:title>
  <dc:creator>User;kgw</dc:creator>
  <cp:lastModifiedBy>Daniela</cp:lastModifiedBy>
  <cp:revision>99</cp:revision>
  <dcterms:created xsi:type="dcterms:W3CDTF">2013-02-25T12:22:33Z</dcterms:created>
  <dcterms:modified xsi:type="dcterms:W3CDTF">2020-11-11T15:01:03Z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0x0101002B1EEE347CA36B48B75427CC898233BE</vt:lpwstr>
  </property>
</Properties>
</file>