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42803763" cy="30275213"/>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 d="100"/>
          <a:sy n="15" d="100"/>
        </p:scale>
        <p:origin x="142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de-AT" sz="4400" b="0" strike="noStrike" spc="-1">
                <a:latin typeface="Arial"/>
              </a:rPr>
              <a:t>Folie mittels Klicken verschieben</a:t>
            </a:r>
          </a:p>
        </p:txBody>
      </p:sp>
      <p:sp>
        <p:nvSpPr>
          <p:cNvPr id="39" name="PlaceHolder 2"/>
          <p:cNvSpPr>
            <a:spLocks noGrp="1"/>
          </p:cNvSpPr>
          <p:nvPr>
            <p:ph type="body"/>
          </p:nvPr>
        </p:nvSpPr>
        <p:spPr>
          <a:xfrm>
            <a:off x="756000" y="5078520"/>
            <a:ext cx="6047640" cy="4811040"/>
          </a:xfrm>
          <a:prstGeom prst="rect">
            <a:avLst/>
          </a:prstGeom>
        </p:spPr>
        <p:txBody>
          <a:bodyPr lIns="0" tIns="0" rIns="0" bIns="0">
            <a:noAutofit/>
          </a:bodyPr>
          <a:lstStyle/>
          <a:p>
            <a:r>
              <a:rPr lang="de-AT" sz="2000" b="0" strike="noStrike" spc="-1">
                <a:latin typeface="Arial"/>
              </a:rPr>
              <a:t>Format der Notizen mittels Klicken bearbeiten</a:t>
            </a:r>
          </a:p>
        </p:txBody>
      </p:sp>
      <p:sp>
        <p:nvSpPr>
          <p:cNvPr id="40" name="PlaceHolder 3"/>
          <p:cNvSpPr>
            <a:spLocks noGrp="1"/>
          </p:cNvSpPr>
          <p:nvPr>
            <p:ph type="hdr"/>
          </p:nvPr>
        </p:nvSpPr>
        <p:spPr>
          <a:xfrm>
            <a:off x="0" y="0"/>
            <a:ext cx="3280680" cy="534240"/>
          </a:xfrm>
          <a:prstGeom prst="rect">
            <a:avLst/>
          </a:prstGeom>
        </p:spPr>
        <p:txBody>
          <a:bodyPr lIns="0" tIns="0" rIns="0" bIns="0">
            <a:noAutofit/>
          </a:bodyPr>
          <a:lstStyle/>
          <a:p>
            <a:r>
              <a:rPr lang="de-AT" sz="1400" b="0" strike="noStrike" spc="-1">
                <a:latin typeface="Times New Roman"/>
              </a:rPr>
              <a:t>&lt;Kopfzeile&gt;</a:t>
            </a:r>
          </a:p>
        </p:txBody>
      </p:sp>
      <p:sp>
        <p:nvSpPr>
          <p:cNvPr id="41"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de-AT" sz="1400" b="0" strike="noStrike" spc="-1">
                <a:latin typeface="Times New Roman"/>
              </a:rPr>
              <a:t>&lt;Datum/Uhrzeit&gt;</a:t>
            </a:r>
          </a:p>
        </p:txBody>
      </p:sp>
      <p:sp>
        <p:nvSpPr>
          <p:cNvPr id="42" name="PlaceHolder 5"/>
          <p:cNvSpPr>
            <a:spLocks noGrp="1"/>
          </p:cNvSpPr>
          <p:nvPr>
            <p:ph type="ftr"/>
          </p:nvPr>
        </p:nvSpPr>
        <p:spPr>
          <a:xfrm>
            <a:off x="0" y="10157400"/>
            <a:ext cx="3280680" cy="534240"/>
          </a:xfrm>
          <a:prstGeom prst="rect">
            <a:avLst/>
          </a:prstGeom>
        </p:spPr>
        <p:txBody>
          <a:bodyPr lIns="0" tIns="0" rIns="0" bIns="0" anchor="b">
            <a:noAutofit/>
          </a:bodyPr>
          <a:lstStyle/>
          <a:p>
            <a:r>
              <a:rPr lang="de-AT" sz="1400" b="0" strike="noStrike" spc="-1">
                <a:latin typeface="Times New Roman"/>
              </a:rPr>
              <a:t>&lt;Fußzeile&gt;</a:t>
            </a:r>
          </a:p>
        </p:txBody>
      </p:sp>
      <p:sp>
        <p:nvSpPr>
          <p:cNvPr id="43"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26532359-12F6-48EE-B7B2-C82A22189D03}" type="slidenum">
              <a:rPr lang="de-AT" sz="1400" b="0" strike="noStrike" spc="-1">
                <a:latin typeface="Times New Roman"/>
              </a:rPr>
              <a:t>‹Nr.›</a:t>
            </a:fld>
            <a:endParaRPr lang="de-AT"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ustomShape 1"/>
          <p:cNvSpPr/>
          <p:nvPr/>
        </p:nvSpPr>
        <p:spPr>
          <a:xfrm>
            <a:off x="3852720" y="9442440"/>
            <a:ext cx="2943360" cy="46224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CE98B866-4C6B-4624-9EFD-20BB069DE70E}" type="slidenum">
              <a:rPr lang="de-DE" sz="1300" b="0" strike="noStrike" spc="-1">
                <a:solidFill>
                  <a:srgbClr val="000000"/>
                </a:solidFill>
                <a:latin typeface="Times New Roman"/>
              </a:rPr>
              <a:t>1</a:t>
            </a:fld>
            <a:endParaRPr lang="de-AT" sz="1300" b="0" strike="noStrike" spc="-1">
              <a:latin typeface="Arial"/>
            </a:endParaRPr>
          </a:p>
        </p:txBody>
      </p:sp>
      <p:sp>
        <p:nvSpPr>
          <p:cNvPr id="179" name="PlaceHolder 2"/>
          <p:cNvSpPr>
            <a:spLocks noGrp="1" noRot="1" noChangeAspect="1"/>
          </p:cNvSpPr>
          <p:nvPr>
            <p:ph type="sldImg"/>
          </p:nvPr>
        </p:nvSpPr>
        <p:spPr>
          <a:xfrm>
            <a:off x="2085840" y="773280"/>
            <a:ext cx="2624400" cy="3711600"/>
          </a:xfrm>
          <a:prstGeom prst="rect">
            <a:avLst/>
          </a:prstGeom>
        </p:spPr>
      </p:sp>
      <p:sp>
        <p:nvSpPr>
          <p:cNvPr id="180" name="PlaceHolder 3"/>
          <p:cNvSpPr>
            <a:spLocks noGrp="1"/>
          </p:cNvSpPr>
          <p:nvPr>
            <p:ph type="body"/>
          </p:nvPr>
        </p:nvSpPr>
        <p:spPr>
          <a:xfrm>
            <a:off x="906480" y="4722120"/>
            <a:ext cx="4983480" cy="4487040"/>
          </a:xfrm>
          <a:prstGeom prst="rect">
            <a:avLst/>
          </a:prstGeom>
        </p:spPr>
        <p:txBody>
          <a:bodyPr lIns="92880" tIns="46440" rIns="92880" bIns="46440">
            <a:noAutofit/>
          </a:bodyPr>
          <a:lstStyle/>
          <a:p>
            <a:endParaRPr lang="de-AT"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3852720" y="9442440"/>
            <a:ext cx="2943360" cy="46224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56085ADA-E866-45E6-A592-C50ADE279926}" type="slidenum">
              <a:rPr lang="de-DE" sz="1300" b="0" strike="noStrike" spc="-1">
                <a:solidFill>
                  <a:srgbClr val="000000"/>
                </a:solidFill>
                <a:latin typeface="Times New Roman"/>
              </a:rPr>
              <a:t>2</a:t>
            </a:fld>
            <a:endParaRPr lang="de-AT" sz="1300" b="0" strike="noStrike" spc="-1">
              <a:latin typeface="Arial"/>
            </a:endParaRPr>
          </a:p>
        </p:txBody>
      </p:sp>
      <p:sp>
        <p:nvSpPr>
          <p:cNvPr id="182" name="PlaceHolder 2"/>
          <p:cNvSpPr>
            <a:spLocks noGrp="1" noRot="1" noChangeAspect="1"/>
          </p:cNvSpPr>
          <p:nvPr>
            <p:ph type="sldImg"/>
          </p:nvPr>
        </p:nvSpPr>
        <p:spPr>
          <a:xfrm>
            <a:off x="774700" y="773113"/>
            <a:ext cx="5246688" cy="3711575"/>
          </a:xfrm>
          <a:prstGeom prst="rect">
            <a:avLst/>
          </a:prstGeom>
        </p:spPr>
      </p:sp>
      <p:sp>
        <p:nvSpPr>
          <p:cNvPr id="183" name="PlaceHolder 3"/>
          <p:cNvSpPr>
            <a:spLocks noGrp="1"/>
          </p:cNvSpPr>
          <p:nvPr>
            <p:ph type="body"/>
          </p:nvPr>
        </p:nvSpPr>
        <p:spPr>
          <a:xfrm>
            <a:off x="906480" y="4722120"/>
            <a:ext cx="4983480" cy="4487040"/>
          </a:xfrm>
          <a:prstGeom prst="rect">
            <a:avLst/>
          </a:prstGeom>
        </p:spPr>
        <p:txBody>
          <a:bodyPr lIns="92880" tIns="46440" rIns="92880" bIns="46440">
            <a:noAutofit/>
          </a:bodyPr>
          <a:lstStyle/>
          <a:p>
            <a:endParaRPr lang="de-AT"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CustomShape 1"/>
          <p:cNvSpPr/>
          <p:nvPr/>
        </p:nvSpPr>
        <p:spPr>
          <a:xfrm>
            <a:off x="3852720" y="9442440"/>
            <a:ext cx="2943360" cy="46224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C8C33862-3186-4D61-ADDA-F3672A22E65C}" type="slidenum">
              <a:rPr lang="de-DE" sz="1300" b="0" strike="noStrike" spc="-1">
                <a:solidFill>
                  <a:srgbClr val="000000"/>
                </a:solidFill>
                <a:latin typeface="Times New Roman"/>
              </a:rPr>
              <a:t>3</a:t>
            </a:fld>
            <a:endParaRPr lang="de-AT" sz="1300" b="0" strike="noStrike" spc="-1">
              <a:latin typeface="Arial"/>
            </a:endParaRPr>
          </a:p>
        </p:txBody>
      </p:sp>
      <p:sp>
        <p:nvSpPr>
          <p:cNvPr id="185" name="PlaceHolder 2"/>
          <p:cNvSpPr>
            <a:spLocks noGrp="1" noRot="1" noChangeAspect="1"/>
          </p:cNvSpPr>
          <p:nvPr>
            <p:ph type="sldImg"/>
          </p:nvPr>
        </p:nvSpPr>
        <p:spPr>
          <a:xfrm>
            <a:off x="2085840" y="773280"/>
            <a:ext cx="2624400" cy="3711600"/>
          </a:xfrm>
          <a:prstGeom prst="rect">
            <a:avLst/>
          </a:prstGeom>
        </p:spPr>
      </p:sp>
      <p:sp>
        <p:nvSpPr>
          <p:cNvPr id="186" name="PlaceHolder 3"/>
          <p:cNvSpPr>
            <a:spLocks noGrp="1"/>
          </p:cNvSpPr>
          <p:nvPr>
            <p:ph type="body"/>
          </p:nvPr>
        </p:nvSpPr>
        <p:spPr>
          <a:xfrm>
            <a:off x="906480" y="4722120"/>
            <a:ext cx="4983480" cy="4487040"/>
          </a:xfrm>
          <a:prstGeom prst="rect">
            <a:avLst/>
          </a:prstGeom>
        </p:spPr>
        <p:txBody>
          <a:bodyPr lIns="92880" tIns="46440" rIns="92880" bIns="46440">
            <a:noAutofit/>
          </a:bodyPr>
          <a:lstStyle/>
          <a:p>
            <a:endParaRPr lang="de-AT"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CustomShape 1"/>
          <p:cNvSpPr/>
          <p:nvPr/>
        </p:nvSpPr>
        <p:spPr>
          <a:xfrm>
            <a:off x="3852720" y="9442440"/>
            <a:ext cx="2943360" cy="46224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323BD9AD-48D2-4243-B475-F9D5CDE1FDDD}" type="slidenum">
              <a:rPr lang="de-DE" sz="1300" b="0" strike="noStrike" spc="-1">
                <a:solidFill>
                  <a:srgbClr val="000000"/>
                </a:solidFill>
                <a:latin typeface="Times New Roman"/>
              </a:rPr>
              <a:t>4</a:t>
            </a:fld>
            <a:endParaRPr lang="de-AT" sz="1300" b="0" strike="noStrike" spc="-1">
              <a:latin typeface="Arial"/>
            </a:endParaRPr>
          </a:p>
        </p:txBody>
      </p:sp>
      <p:sp>
        <p:nvSpPr>
          <p:cNvPr id="188" name="PlaceHolder 2"/>
          <p:cNvSpPr>
            <a:spLocks noGrp="1" noRot="1" noChangeAspect="1"/>
          </p:cNvSpPr>
          <p:nvPr>
            <p:ph type="sldImg"/>
          </p:nvPr>
        </p:nvSpPr>
        <p:spPr>
          <a:xfrm>
            <a:off x="774700" y="773113"/>
            <a:ext cx="5246688" cy="3711575"/>
          </a:xfrm>
          <a:prstGeom prst="rect">
            <a:avLst/>
          </a:prstGeom>
        </p:spPr>
      </p:sp>
      <p:sp>
        <p:nvSpPr>
          <p:cNvPr id="189" name="PlaceHolder 3"/>
          <p:cNvSpPr>
            <a:spLocks noGrp="1"/>
          </p:cNvSpPr>
          <p:nvPr>
            <p:ph type="body"/>
          </p:nvPr>
        </p:nvSpPr>
        <p:spPr>
          <a:xfrm>
            <a:off x="906480" y="4722120"/>
            <a:ext cx="4983480" cy="4487040"/>
          </a:xfrm>
          <a:prstGeom prst="rect">
            <a:avLst/>
          </a:prstGeom>
        </p:spPr>
        <p:txBody>
          <a:bodyPr lIns="92880" tIns="46440" rIns="92880" bIns="46440">
            <a:noAutofit/>
          </a:bodyPr>
          <a:lstStyle/>
          <a:p>
            <a:endParaRPr lang="de-AT"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CustomShape 1"/>
          <p:cNvSpPr/>
          <p:nvPr/>
        </p:nvSpPr>
        <p:spPr>
          <a:xfrm>
            <a:off x="3852720" y="9442440"/>
            <a:ext cx="2943360" cy="46224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48CF9FD4-19DD-4508-9C39-FB9E013A92E9}" type="slidenum">
              <a:rPr lang="de-DE" sz="1300" b="0" strike="noStrike" spc="-1">
                <a:solidFill>
                  <a:srgbClr val="000000"/>
                </a:solidFill>
                <a:latin typeface="Times New Roman"/>
              </a:rPr>
              <a:t>5</a:t>
            </a:fld>
            <a:endParaRPr lang="de-AT" sz="1300" b="0" strike="noStrike" spc="-1">
              <a:latin typeface="Arial"/>
            </a:endParaRPr>
          </a:p>
        </p:txBody>
      </p:sp>
      <p:sp>
        <p:nvSpPr>
          <p:cNvPr id="191" name="PlaceHolder 2"/>
          <p:cNvSpPr>
            <a:spLocks noGrp="1" noRot="1" noChangeAspect="1"/>
          </p:cNvSpPr>
          <p:nvPr>
            <p:ph type="sldImg"/>
          </p:nvPr>
        </p:nvSpPr>
        <p:spPr>
          <a:xfrm>
            <a:off x="774700" y="773113"/>
            <a:ext cx="5246688" cy="3711575"/>
          </a:xfrm>
          <a:prstGeom prst="rect">
            <a:avLst/>
          </a:prstGeom>
        </p:spPr>
      </p:sp>
      <p:sp>
        <p:nvSpPr>
          <p:cNvPr id="192" name="PlaceHolder 3"/>
          <p:cNvSpPr>
            <a:spLocks noGrp="1"/>
          </p:cNvSpPr>
          <p:nvPr>
            <p:ph type="body"/>
          </p:nvPr>
        </p:nvSpPr>
        <p:spPr>
          <a:xfrm>
            <a:off x="906480" y="4722120"/>
            <a:ext cx="4983480" cy="4487040"/>
          </a:xfrm>
          <a:prstGeom prst="rect">
            <a:avLst/>
          </a:prstGeom>
        </p:spPr>
        <p:txBody>
          <a:bodyPr lIns="92880" tIns="46440" rIns="92880" bIns="46440">
            <a:noAutofit/>
          </a:bodyPr>
          <a:lstStyle/>
          <a:p>
            <a:endParaRPr lang="de-AT"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CustomShape 1"/>
          <p:cNvSpPr/>
          <p:nvPr/>
        </p:nvSpPr>
        <p:spPr>
          <a:xfrm>
            <a:off x="3852720" y="9442440"/>
            <a:ext cx="2943360" cy="46224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CD014781-871C-4FDF-A8E9-BC3A1E719F77}" type="slidenum">
              <a:rPr lang="de-DE" sz="1300" b="0" strike="noStrike" spc="-1">
                <a:solidFill>
                  <a:srgbClr val="000000"/>
                </a:solidFill>
                <a:latin typeface="Times New Roman"/>
              </a:rPr>
              <a:t>6</a:t>
            </a:fld>
            <a:endParaRPr lang="de-AT" sz="1300" b="0" strike="noStrike" spc="-1">
              <a:latin typeface="Arial"/>
            </a:endParaRPr>
          </a:p>
        </p:txBody>
      </p:sp>
      <p:sp>
        <p:nvSpPr>
          <p:cNvPr id="194" name="PlaceHolder 2"/>
          <p:cNvSpPr>
            <a:spLocks noGrp="1" noRot="1" noChangeAspect="1"/>
          </p:cNvSpPr>
          <p:nvPr>
            <p:ph type="sldImg"/>
          </p:nvPr>
        </p:nvSpPr>
        <p:spPr>
          <a:xfrm>
            <a:off x="2085840" y="773280"/>
            <a:ext cx="2624400" cy="3711600"/>
          </a:xfrm>
          <a:prstGeom prst="rect">
            <a:avLst/>
          </a:prstGeom>
        </p:spPr>
      </p:sp>
      <p:sp>
        <p:nvSpPr>
          <p:cNvPr id="195" name="PlaceHolder 3"/>
          <p:cNvSpPr>
            <a:spLocks noGrp="1"/>
          </p:cNvSpPr>
          <p:nvPr>
            <p:ph type="body"/>
          </p:nvPr>
        </p:nvSpPr>
        <p:spPr>
          <a:xfrm>
            <a:off x="906480" y="4722120"/>
            <a:ext cx="4983480" cy="4487040"/>
          </a:xfrm>
          <a:prstGeom prst="rect">
            <a:avLst/>
          </a:prstGeom>
        </p:spPr>
        <p:txBody>
          <a:bodyPr lIns="92880" tIns="46440" rIns="92880" bIns="46440">
            <a:noAutofit/>
          </a:bodyPr>
          <a:lstStyle/>
          <a:p>
            <a:endParaRPr lang="de-AT"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ustomShape 1"/>
          <p:cNvSpPr/>
          <p:nvPr/>
        </p:nvSpPr>
        <p:spPr>
          <a:xfrm>
            <a:off x="3852720" y="9442440"/>
            <a:ext cx="2943360" cy="46224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2D53D9DC-3A13-431F-9E50-25FCEEA952B4}" type="slidenum">
              <a:rPr lang="de-DE" sz="1300" b="0" strike="noStrike" spc="-1">
                <a:solidFill>
                  <a:srgbClr val="000000"/>
                </a:solidFill>
                <a:latin typeface="Times New Roman"/>
              </a:rPr>
              <a:t>7</a:t>
            </a:fld>
            <a:endParaRPr lang="de-AT" sz="1300" b="0" strike="noStrike" spc="-1">
              <a:latin typeface="Arial"/>
            </a:endParaRPr>
          </a:p>
        </p:txBody>
      </p:sp>
      <p:sp>
        <p:nvSpPr>
          <p:cNvPr id="197" name="PlaceHolder 2"/>
          <p:cNvSpPr>
            <a:spLocks noGrp="1" noRot="1" noChangeAspect="1"/>
          </p:cNvSpPr>
          <p:nvPr>
            <p:ph type="sldImg"/>
          </p:nvPr>
        </p:nvSpPr>
        <p:spPr>
          <a:xfrm>
            <a:off x="2085840" y="773280"/>
            <a:ext cx="2624400" cy="3711600"/>
          </a:xfrm>
          <a:prstGeom prst="rect">
            <a:avLst/>
          </a:prstGeom>
        </p:spPr>
      </p:sp>
      <p:sp>
        <p:nvSpPr>
          <p:cNvPr id="198" name="PlaceHolder 3"/>
          <p:cNvSpPr>
            <a:spLocks noGrp="1"/>
          </p:cNvSpPr>
          <p:nvPr>
            <p:ph type="body"/>
          </p:nvPr>
        </p:nvSpPr>
        <p:spPr>
          <a:xfrm>
            <a:off x="906480" y="4722120"/>
            <a:ext cx="4983480" cy="4487040"/>
          </a:xfrm>
          <a:prstGeom prst="rect">
            <a:avLst/>
          </a:prstGeom>
        </p:spPr>
        <p:txBody>
          <a:bodyPr lIns="92880" tIns="46440" rIns="92880" bIns="46440">
            <a:noAutofit/>
          </a:bodyPr>
          <a:lstStyle/>
          <a:p>
            <a:endParaRPr lang="de-AT"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ustomShape 1"/>
          <p:cNvSpPr/>
          <p:nvPr/>
        </p:nvSpPr>
        <p:spPr>
          <a:xfrm>
            <a:off x="3852720" y="9442440"/>
            <a:ext cx="2943360" cy="46224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87DA02E1-AECE-428E-9CB3-4A4D3B7A567F}" type="slidenum">
              <a:rPr lang="de-DE" sz="1300" b="0" strike="noStrike" spc="-1">
                <a:solidFill>
                  <a:srgbClr val="000000"/>
                </a:solidFill>
                <a:latin typeface="Times New Roman"/>
              </a:rPr>
              <a:t>8</a:t>
            </a:fld>
            <a:endParaRPr lang="de-AT" sz="1300" b="0" strike="noStrike" spc="-1">
              <a:latin typeface="Arial"/>
            </a:endParaRPr>
          </a:p>
        </p:txBody>
      </p:sp>
      <p:sp>
        <p:nvSpPr>
          <p:cNvPr id="200" name="PlaceHolder 2"/>
          <p:cNvSpPr>
            <a:spLocks noGrp="1" noRot="1" noChangeAspect="1"/>
          </p:cNvSpPr>
          <p:nvPr>
            <p:ph type="sldImg"/>
          </p:nvPr>
        </p:nvSpPr>
        <p:spPr>
          <a:xfrm>
            <a:off x="2085840" y="773280"/>
            <a:ext cx="2624400" cy="3711600"/>
          </a:xfrm>
          <a:prstGeom prst="rect">
            <a:avLst/>
          </a:prstGeom>
        </p:spPr>
      </p:sp>
      <p:sp>
        <p:nvSpPr>
          <p:cNvPr id="201" name="PlaceHolder 3"/>
          <p:cNvSpPr>
            <a:spLocks noGrp="1"/>
          </p:cNvSpPr>
          <p:nvPr>
            <p:ph type="body"/>
          </p:nvPr>
        </p:nvSpPr>
        <p:spPr>
          <a:xfrm>
            <a:off x="906480" y="4722120"/>
            <a:ext cx="4983480" cy="4487040"/>
          </a:xfrm>
          <a:prstGeom prst="rect">
            <a:avLst/>
          </a:prstGeom>
        </p:spPr>
        <p:txBody>
          <a:bodyPr lIns="92880" tIns="46440" rIns="92880" bIns="46440">
            <a:noAutofit/>
          </a:bodyPr>
          <a:lstStyle/>
          <a:p>
            <a:endParaRPr lang="de-AT"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CustomShape 1"/>
          <p:cNvSpPr/>
          <p:nvPr/>
        </p:nvSpPr>
        <p:spPr>
          <a:xfrm>
            <a:off x="3852720" y="9442440"/>
            <a:ext cx="2943360" cy="462240"/>
          </a:xfrm>
          <a:prstGeom prst="rect">
            <a:avLst/>
          </a:prstGeom>
          <a:noFill/>
          <a:ln w="0">
            <a:noFill/>
          </a:ln>
        </p:spPr>
        <p:style>
          <a:lnRef idx="0">
            <a:scrgbClr r="0" g="0" b="0"/>
          </a:lnRef>
          <a:fillRef idx="0">
            <a:scrgbClr r="0" g="0" b="0"/>
          </a:fillRef>
          <a:effectRef idx="0">
            <a:scrgbClr r="0" g="0" b="0"/>
          </a:effectRef>
          <a:fontRef idx="minor"/>
        </p:style>
        <p:txBody>
          <a:bodyPr lIns="92880" tIns="46440" rIns="92880" bIns="46440" anchor="b">
            <a:noAutofit/>
          </a:bodyPr>
          <a:lstStyle/>
          <a:p>
            <a:pPr algn="r">
              <a:lnSpc>
                <a:spcPct val="100000"/>
              </a:lnSpc>
            </a:pPr>
            <a:fld id="{A2AB73CF-015F-41FA-8900-CD34638CC5C8}" type="slidenum">
              <a:rPr lang="de-DE" sz="1300" b="0" strike="noStrike" spc="-1">
                <a:solidFill>
                  <a:srgbClr val="000000"/>
                </a:solidFill>
                <a:latin typeface="Times New Roman"/>
              </a:rPr>
              <a:t>9</a:t>
            </a:fld>
            <a:endParaRPr lang="de-AT" sz="1300" b="0" strike="noStrike" spc="-1">
              <a:latin typeface="Arial"/>
            </a:endParaRPr>
          </a:p>
        </p:txBody>
      </p:sp>
      <p:sp>
        <p:nvSpPr>
          <p:cNvPr id="203" name="PlaceHolder 2"/>
          <p:cNvSpPr>
            <a:spLocks noGrp="1" noRot="1" noChangeAspect="1"/>
          </p:cNvSpPr>
          <p:nvPr>
            <p:ph type="sldImg"/>
          </p:nvPr>
        </p:nvSpPr>
        <p:spPr>
          <a:xfrm>
            <a:off x="2085840" y="773280"/>
            <a:ext cx="2624400" cy="3711600"/>
          </a:xfrm>
          <a:prstGeom prst="rect">
            <a:avLst/>
          </a:prstGeom>
        </p:spPr>
      </p:sp>
      <p:sp>
        <p:nvSpPr>
          <p:cNvPr id="204" name="PlaceHolder 3"/>
          <p:cNvSpPr>
            <a:spLocks noGrp="1"/>
          </p:cNvSpPr>
          <p:nvPr>
            <p:ph type="body"/>
          </p:nvPr>
        </p:nvSpPr>
        <p:spPr>
          <a:xfrm>
            <a:off x="906480" y="4722120"/>
            <a:ext cx="4983480" cy="4487040"/>
          </a:xfrm>
          <a:prstGeom prst="rect">
            <a:avLst/>
          </a:prstGeom>
        </p:spPr>
        <p:txBody>
          <a:bodyPr lIns="92880" tIns="46440" rIns="92880" bIns="46440">
            <a:noAutofit/>
          </a:bodyPr>
          <a:lstStyle/>
          <a:p>
            <a:endParaRPr lang="de-AT" sz="2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2139840" y="1207800"/>
            <a:ext cx="38522880" cy="5055480"/>
          </a:xfrm>
          <a:prstGeom prst="rect">
            <a:avLst/>
          </a:prstGeom>
        </p:spPr>
        <p:txBody>
          <a:bodyPr lIns="0" tIns="0" rIns="0" bIns="0" anchor="ctr">
            <a:noAutofit/>
          </a:bodyPr>
          <a:lstStyle/>
          <a:p>
            <a:pPr algn="ctr"/>
            <a:endParaRPr lang="de-AT" sz="4400" b="0" strike="noStrike" spc="-1">
              <a:latin typeface="Arial"/>
            </a:endParaRPr>
          </a:p>
        </p:txBody>
      </p:sp>
      <p:sp>
        <p:nvSpPr>
          <p:cNvPr id="24" name="PlaceHolder 2"/>
          <p:cNvSpPr>
            <a:spLocks noGrp="1"/>
          </p:cNvSpPr>
          <p:nvPr>
            <p:ph type="body"/>
          </p:nvPr>
        </p:nvSpPr>
        <p:spPr>
          <a:xfrm>
            <a:off x="2139840" y="7084080"/>
            <a:ext cx="38522880" cy="8375400"/>
          </a:xfrm>
          <a:prstGeom prst="rect">
            <a:avLst/>
          </a:prstGeom>
        </p:spPr>
        <p:txBody>
          <a:bodyPr lIns="0" tIns="0" rIns="0" bIns="0">
            <a:normAutofit/>
          </a:bodyPr>
          <a:lstStyle/>
          <a:p>
            <a:endParaRPr lang="de-AT" sz="3200" b="0" strike="noStrike" spc="-1">
              <a:latin typeface="Arial"/>
            </a:endParaRPr>
          </a:p>
        </p:txBody>
      </p:sp>
      <p:sp>
        <p:nvSpPr>
          <p:cNvPr id="25" name="PlaceHolder 3"/>
          <p:cNvSpPr>
            <a:spLocks noGrp="1"/>
          </p:cNvSpPr>
          <p:nvPr>
            <p:ph type="body"/>
          </p:nvPr>
        </p:nvSpPr>
        <p:spPr>
          <a:xfrm>
            <a:off x="2139840" y="16255440"/>
            <a:ext cx="38522880" cy="8375400"/>
          </a:xfrm>
          <a:prstGeom prst="rect">
            <a:avLst/>
          </a:prstGeom>
        </p:spPr>
        <p:txBody>
          <a:bodyPr lIns="0" tIns="0" rIns="0" bIns="0">
            <a:normAutofit/>
          </a:bodyPr>
          <a:lstStyle/>
          <a:p>
            <a:endParaRPr lang="de-AT"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2139840" y="1207800"/>
            <a:ext cx="38522880" cy="5055480"/>
          </a:xfrm>
          <a:prstGeom prst="rect">
            <a:avLst/>
          </a:prstGeom>
        </p:spPr>
        <p:txBody>
          <a:bodyPr lIns="0" tIns="0" rIns="0" bIns="0" anchor="ctr">
            <a:noAutofit/>
          </a:bodyPr>
          <a:lstStyle/>
          <a:p>
            <a:pPr algn="ctr"/>
            <a:endParaRPr lang="de-AT" sz="4400" b="0" strike="noStrike" spc="-1">
              <a:latin typeface="Arial"/>
            </a:endParaRPr>
          </a:p>
        </p:txBody>
      </p:sp>
      <p:sp>
        <p:nvSpPr>
          <p:cNvPr id="27" name="PlaceHolder 2"/>
          <p:cNvSpPr>
            <a:spLocks noGrp="1"/>
          </p:cNvSpPr>
          <p:nvPr>
            <p:ph type="body"/>
          </p:nvPr>
        </p:nvSpPr>
        <p:spPr>
          <a:xfrm>
            <a:off x="2139840" y="7084080"/>
            <a:ext cx="18798840" cy="8375400"/>
          </a:xfrm>
          <a:prstGeom prst="rect">
            <a:avLst/>
          </a:prstGeom>
        </p:spPr>
        <p:txBody>
          <a:bodyPr lIns="0" tIns="0" rIns="0" bIns="0">
            <a:normAutofit/>
          </a:bodyPr>
          <a:lstStyle/>
          <a:p>
            <a:endParaRPr lang="de-AT" sz="3200" b="0" strike="noStrike" spc="-1">
              <a:latin typeface="Arial"/>
            </a:endParaRPr>
          </a:p>
        </p:txBody>
      </p:sp>
      <p:sp>
        <p:nvSpPr>
          <p:cNvPr id="28" name="PlaceHolder 3"/>
          <p:cNvSpPr>
            <a:spLocks noGrp="1"/>
          </p:cNvSpPr>
          <p:nvPr>
            <p:ph type="body"/>
          </p:nvPr>
        </p:nvSpPr>
        <p:spPr>
          <a:xfrm>
            <a:off x="21879000" y="7084080"/>
            <a:ext cx="18798840" cy="8375400"/>
          </a:xfrm>
          <a:prstGeom prst="rect">
            <a:avLst/>
          </a:prstGeom>
        </p:spPr>
        <p:txBody>
          <a:bodyPr lIns="0" tIns="0" rIns="0" bIns="0">
            <a:normAutofit/>
          </a:bodyPr>
          <a:lstStyle/>
          <a:p>
            <a:endParaRPr lang="de-AT" sz="3200" b="0" strike="noStrike" spc="-1">
              <a:latin typeface="Arial"/>
            </a:endParaRPr>
          </a:p>
        </p:txBody>
      </p:sp>
      <p:sp>
        <p:nvSpPr>
          <p:cNvPr id="29" name="PlaceHolder 4"/>
          <p:cNvSpPr>
            <a:spLocks noGrp="1"/>
          </p:cNvSpPr>
          <p:nvPr>
            <p:ph type="body"/>
          </p:nvPr>
        </p:nvSpPr>
        <p:spPr>
          <a:xfrm>
            <a:off x="2139840" y="16255440"/>
            <a:ext cx="18798840" cy="8375400"/>
          </a:xfrm>
          <a:prstGeom prst="rect">
            <a:avLst/>
          </a:prstGeom>
        </p:spPr>
        <p:txBody>
          <a:bodyPr lIns="0" tIns="0" rIns="0" bIns="0">
            <a:normAutofit/>
          </a:bodyPr>
          <a:lstStyle/>
          <a:p>
            <a:endParaRPr lang="de-AT" sz="3200" b="0" strike="noStrike" spc="-1">
              <a:latin typeface="Arial"/>
            </a:endParaRPr>
          </a:p>
        </p:txBody>
      </p:sp>
      <p:sp>
        <p:nvSpPr>
          <p:cNvPr id="30" name="PlaceHolder 5"/>
          <p:cNvSpPr>
            <a:spLocks noGrp="1"/>
          </p:cNvSpPr>
          <p:nvPr>
            <p:ph type="body"/>
          </p:nvPr>
        </p:nvSpPr>
        <p:spPr>
          <a:xfrm>
            <a:off x="21879000" y="16255440"/>
            <a:ext cx="18798840" cy="8375400"/>
          </a:xfrm>
          <a:prstGeom prst="rect">
            <a:avLst/>
          </a:prstGeom>
        </p:spPr>
        <p:txBody>
          <a:bodyPr lIns="0" tIns="0" rIns="0" bIns="0">
            <a:normAutofit/>
          </a:bodyPr>
          <a:lstStyle/>
          <a:p>
            <a:endParaRPr lang="de-AT"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2139840" y="1207800"/>
            <a:ext cx="38522880" cy="5055480"/>
          </a:xfrm>
          <a:prstGeom prst="rect">
            <a:avLst/>
          </a:prstGeom>
        </p:spPr>
        <p:txBody>
          <a:bodyPr lIns="0" tIns="0" rIns="0" bIns="0" anchor="ctr">
            <a:noAutofit/>
          </a:bodyPr>
          <a:lstStyle/>
          <a:p>
            <a:pPr algn="ctr"/>
            <a:endParaRPr lang="de-AT" sz="4400" b="0" strike="noStrike" spc="-1">
              <a:latin typeface="Arial"/>
            </a:endParaRPr>
          </a:p>
        </p:txBody>
      </p:sp>
      <p:sp>
        <p:nvSpPr>
          <p:cNvPr id="32" name="PlaceHolder 2"/>
          <p:cNvSpPr>
            <a:spLocks noGrp="1"/>
          </p:cNvSpPr>
          <p:nvPr>
            <p:ph type="body"/>
          </p:nvPr>
        </p:nvSpPr>
        <p:spPr>
          <a:xfrm>
            <a:off x="2139840" y="7084080"/>
            <a:ext cx="12404160" cy="8375400"/>
          </a:xfrm>
          <a:prstGeom prst="rect">
            <a:avLst/>
          </a:prstGeom>
        </p:spPr>
        <p:txBody>
          <a:bodyPr lIns="0" tIns="0" rIns="0" bIns="0">
            <a:normAutofit/>
          </a:bodyPr>
          <a:lstStyle/>
          <a:p>
            <a:endParaRPr lang="de-AT" sz="3200" b="0" strike="noStrike" spc="-1">
              <a:latin typeface="Arial"/>
            </a:endParaRPr>
          </a:p>
        </p:txBody>
      </p:sp>
      <p:sp>
        <p:nvSpPr>
          <p:cNvPr id="33" name="PlaceHolder 3"/>
          <p:cNvSpPr>
            <a:spLocks noGrp="1"/>
          </p:cNvSpPr>
          <p:nvPr>
            <p:ph type="body"/>
          </p:nvPr>
        </p:nvSpPr>
        <p:spPr>
          <a:xfrm>
            <a:off x="15164640" y="7084080"/>
            <a:ext cx="12404160" cy="8375400"/>
          </a:xfrm>
          <a:prstGeom prst="rect">
            <a:avLst/>
          </a:prstGeom>
        </p:spPr>
        <p:txBody>
          <a:bodyPr lIns="0" tIns="0" rIns="0" bIns="0">
            <a:normAutofit/>
          </a:bodyPr>
          <a:lstStyle/>
          <a:p>
            <a:endParaRPr lang="de-AT" sz="3200" b="0" strike="noStrike" spc="-1">
              <a:latin typeface="Arial"/>
            </a:endParaRPr>
          </a:p>
        </p:txBody>
      </p:sp>
      <p:sp>
        <p:nvSpPr>
          <p:cNvPr id="34" name="PlaceHolder 4"/>
          <p:cNvSpPr>
            <a:spLocks noGrp="1"/>
          </p:cNvSpPr>
          <p:nvPr>
            <p:ph type="body"/>
          </p:nvPr>
        </p:nvSpPr>
        <p:spPr>
          <a:xfrm>
            <a:off x="28189440" y="7084080"/>
            <a:ext cx="12404160" cy="8375400"/>
          </a:xfrm>
          <a:prstGeom prst="rect">
            <a:avLst/>
          </a:prstGeom>
        </p:spPr>
        <p:txBody>
          <a:bodyPr lIns="0" tIns="0" rIns="0" bIns="0">
            <a:normAutofit/>
          </a:bodyPr>
          <a:lstStyle/>
          <a:p>
            <a:endParaRPr lang="de-AT" sz="3200" b="0" strike="noStrike" spc="-1">
              <a:latin typeface="Arial"/>
            </a:endParaRPr>
          </a:p>
        </p:txBody>
      </p:sp>
      <p:sp>
        <p:nvSpPr>
          <p:cNvPr id="35" name="PlaceHolder 5"/>
          <p:cNvSpPr>
            <a:spLocks noGrp="1"/>
          </p:cNvSpPr>
          <p:nvPr>
            <p:ph type="body"/>
          </p:nvPr>
        </p:nvSpPr>
        <p:spPr>
          <a:xfrm>
            <a:off x="2139840" y="16255440"/>
            <a:ext cx="12404160" cy="8375400"/>
          </a:xfrm>
          <a:prstGeom prst="rect">
            <a:avLst/>
          </a:prstGeom>
        </p:spPr>
        <p:txBody>
          <a:bodyPr lIns="0" tIns="0" rIns="0" bIns="0">
            <a:normAutofit/>
          </a:bodyPr>
          <a:lstStyle/>
          <a:p>
            <a:endParaRPr lang="de-AT" sz="3200" b="0" strike="noStrike" spc="-1">
              <a:latin typeface="Arial"/>
            </a:endParaRPr>
          </a:p>
        </p:txBody>
      </p:sp>
      <p:sp>
        <p:nvSpPr>
          <p:cNvPr id="36" name="PlaceHolder 6"/>
          <p:cNvSpPr>
            <a:spLocks noGrp="1"/>
          </p:cNvSpPr>
          <p:nvPr>
            <p:ph type="body"/>
          </p:nvPr>
        </p:nvSpPr>
        <p:spPr>
          <a:xfrm>
            <a:off x="15164640" y="16255440"/>
            <a:ext cx="12404160" cy="8375400"/>
          </a:xfrm>
          <a:prstGeom prst="rect">
            <a:avLst/>
          </a:prstGeom>
        </p:spPr>
        <p:txBody>
          <a:bodyPr lIns="0" tIns="0" rIns="0" bIns="0">
            <a:normAutofit/>
          </a:bodyPr>
          <a:lstStyle/>
          <a:p>
            <a:endParaRPr lang="de-AT" sz="3200" b="0" strike="noStrike" spc="-1">
              <a:latin typeface="Arial"/>
            </a:endParaRPr>
          </a:p>
        </p:txBody>
      </p:sp>
      <p:sp>
        <p:nvSpPr>
          <p:cNvPr id="37" name="PlaceHolder 7"/>
          <p:cNvSpPr>
            <a:spLocks noGrp="1"/>
          </p:cNvSpPr>
          <p:nvPr>
            <p:ph type="body"/>
          </p:nvPr>
        </p:nvSpPr>
        <p:spPr>
          <a:xfrm>
            <a:off x="28189440" y="16255440"/>
            <a:ext cx="12404160" cy="8375400"/>
          </a:xfrm>
          <a:prstGeom prst="rect">
            <a:avLst/>
          </a:prstGeom>
        </p:spPr>
        <p:txBody>
          <a:bodyPr lIns="0" tIns="0" rIns="0" bIns="0">
            <a:normAutofit/>
          </a:bodyPr>
          <a:lstStyle/>
          <a:p>
            <a:endParaRPr lang="de-AT"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2139840" y="1207800"/>
            <a:ext cx="38522880" cy="5055480"/>
          </a:xfrm>
          <a:prstGeom prst="rect">
            <a:avLst/>
          </a:prstGeom>
        </p:spPr>
        <p:txBody>
          <a:bodyPr lIns="0" tIns="0" rIns="0" bIns="0" anchor="ctr">
            <a:noAutofit/>
          </a:bodyPr>
          <a:lstStyle/>
          <a:p>
            <a:pPr algn="ctr"/>
            <a:endParaRPr lang="de-AT" sz="4400" b="0" strike="noStrike" spc="-1">
              <a:latin typeface="Arial"/>
            </a:endParaRPr>
          </a:p>
        </p:txBody>
      </p:sp>
      <p:sp>
        <p:nvSpPr>
          <p:cNvPr id="3" name="PlaceHolder 2"/>
          <p:cNvSpPr>
            <a:spLocks noGrp="1"/>
          </p:cNvSpPr>
          <p:nvPr>
            <p:ph type="subTitle"/>
          </p:nvPr>
        </p:nvSpPr>
        <p:spPr>
          <a:xfrm>
            <a:off x="2139840" y="7084080"/>
            <a:ext cx="38522880" cy="17559000"/>
          </a:xfrm>
          <a:prstGeom prst="rect">
            <a:avLst/>
          </a:prstGeom>
        </p:spPr>
        <p:txBody>
          <a:bodyPr lIns="0" tIns="0" rIns="0" bIns="0" anchor="ctr">
            <a:noAutofit/>
          </a:bodyPr>
          <a:lstStyle/>
          <a:p>
            <a:pPr algn="ctr"/>
            <a:endParaRPr lang="de-AT"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2139840" y="1207800"/>
            <a:ext cx="38522880" cy="5055480"/>
          </a:xfrm>
          <a:prstGeom prst="rect">
            <a:avLst/>
          </a:prstGeom>
        </p:spPr>
        <p:txBody>
          <a:bodyPr lIns="0" tIns="0" rIns="0" bIns="0" anchor="ctr">
            <a:noAutofit/>
          </a:bodyPr>
          <a:lstStyle/>
          <a:p>
            <a:pPr algn="ctr"/>
            <a:endParaRPr lang="de-AT" sz="4400" b="0" strike="noStrike" spc="-1">
              <a:latin typeface="Arial"/>
            </a:endParaRPr>
          </a:p>
        </p:txBody>
      </p:sp>
      <p:sp>
        <p:nvSpPr>
          <p:cNvPr id="5" name="PlaceHolder 2"/>
          <p:cNvSpPr>
            <a:spLocks noGrp="1"/>
          </p:cNvSpPr>
          <p:nvPr>
            <p:ph type="body"/>
          </p:nvPr>
        </p:nvSpPr>
        <p:spPr>
          <a:xfrm>
            <a:off x="2139840" y="7084080"/>
            <a:ext cx="38522880" cy="17559000"/>
          </a:xfrm>
          <a:prstGeom prst="rect">
            <a:avLst/>
          </a:prstGeom>
        </p:spPr>
        <p:txBody>
          <a:bodyPr lIns="0" tIns="0" rIns="0" bIns="0">
            <a:normAutofit/>
          </a:bodyPr>
          <a:lstStyle/>
          <a:p>
            <a:endParaRPr lang="de-AT"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2139840" y="1207800"/>
            <a:ext cx="38522880" cy="5055480"/>
          </a:xfrm>
          <a:prstGeom prst="rect">
            <a:avLst/>
          </a:prstGeom>
        </p:spPr>
        <p:txBody>
          <a:bodyPr lIns="0" tIns="0" rIns="0" bIns="0" anchor="ctr">
            <a:noAutofit/>
          </a:bodyPr>
          <a:lstStyle/>
          <a:p>
            <a:pPr algn="ctr"/>
            <a:endParaRPr lang="de-AT" sz="4400" b="0" strike="noStrike" spc="-1">
              <a:latin typeface="Arial"/>
            </a:endParaRPr>
          </a:p>
        </p:txBody>
      </p:sp>
      <p:sp>
        <p:nvSpPr>
          <p:cNvPr id="7" name="PlaceHolder 2"/>
          <p:cNvSpPr>
            <a:spLocks noGrp="1"/>
          </p:cNvSpPr>
          <p:nvPr>
            <p:ph type="body"/>
          </p:nvPr>
        </p:nvSpPr>
        <p:spPr>
          <a:xfrm>
            <a:off x="2139840" y="7084080"/>
            <a:ext cx="18798840" cy="17559000"/>
          </a:xfrm>
          <a:prstGeom prst="rect">
            <a:avLst/>
          </a:prstGeom>
        </p:spPr>
        <p:txBody>
          <a:bodyPr lIns="0" tIns="0" rIns="0" bIns="0">
            <a:normAutofit/>
          </a:bodyPr>
          <a:lstStyle/>
          <a:p>
            <a:endParaRPr lang="de-AT" sz="3200" b="0" strike="noStrike" spc="-1">
              <a:latin typeface="Arial"/>
            </a:endParaRPr>
          </a:p>
        </p:txBody>
      </p:sp>
      <p:sp>
        <p:nvSpPr>
          <p:cNvPr id="8" name="PlaceHolder 3"/>
          <p:cNvSpPr>
            <a:spLocks noGrp="1"/>
          </p:cNvSpPr>
          <p:nvPr>
            <p:ph type="body"/>
          </p:nvPr>
        </p:nvSpPr>
        <p:spPr>
          <a:xfrm>
            <a:off x="21879000" y="7084080"/>
            <a:ext cx="18798840" cy="17559000"/>
          </a:xfrm>
          <a:prstGeom prst="rect">
            <a:avLst/>
          </a:prstGeom>
        </p:spPr>
        <p:txBody>
          <a:bodyPr lIns="0" tIns="0" rIns="0" bIns="0">
            <a:normAutofit/>
          </a:bodyPr>
          <a:lstStyle/>
          <a:p>
            <a:endParaRPr lang="de-AT"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2139840" y="1207800"/>
            <a:ext cx="38522880" cy="5055480"/>
          </a:xfrm>
          <a:prstGeom prst="rect">
            <a:avLst/>
          </a:prstGeom>
        </p:spPr>
        <p:txBody>
          <a:bodyPr lIns="0" tIns="0" rIns="0" bIns="0" anchor="ctr">
            <a:noAutofit/>
          </a:bodyPr>
          <a:lstStyle/>
          <a:p>
            <a:pPr algn="ctr"/>
            <a:endParaRPr lang="de-AT"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2139840" y="1207800"/>
            <a:ext cx="38522880" cy="23435640"/>
          </a:xfrm>
          <a:prstGeom prst="rect">
            <a:avLst/>
          </a:prstGeom>
        </p:spPr>
        <p:txBody>
          <a:bodyPr lIns="0" tIns="0" rIns="0" bIns="0" anchor="ctr">
            <a:noAutofit/>
          </a:bodyPr>
          <a:lstStyle/>
          <a:p>
            <a:pPr algn="ctr"/>
            <a:endParaRPr lang="de-AT"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2139840" y="1207800"/>
            <a:ext cx="38522880" cy="5055480"/>
          </a:xfrm>
          <a:prstGeom prst="rect">
            <a:avLst/>
          </a:prstGeom>
        </p:spPr>
        <p:txBody>
          <a:bodyPr lIns="0" tIns="0" rIns="0" bIns="0" anchor="ctr">
            <a:noAutofit/>
          </a:bodyPr>
          <a:lstStyle/>
          <a:p>
            <a:pPr algn="ctr"/>
            <a:endParaRPr lang="de-AT" sz="4400" b="0" strike="noStrike" spc="-1">
              <a:latin typeface="Arial"/>
            </a:endParaRPr>
          </a:p>
        </p:txBody>
      </p:sp>
      <p:sp>
        <p:nvSpPr>
          <p:cNvPr id="12" name="PlaceHolder 2"/>
          <p:cNvSpPr>
            <a:spLocks noGrp="1"/>
          </p:cNvSpPr>
          <p:nvPr>
            <p:ph type="body"/>
          </p:nvPr>
        </p:nvSpPr>
        <p:spPr>
          <a:xfrm>
            <a:off x="2139840" y="7084080"/>
            <a:ext cx="18798840" cy="8375400"/>
          </a:xfrm>
          <a:prstGeom prst="rect">
            <a:avLst/>
          </a:prstGeom>
        </p:spPr>
        <p:txBody>
          <a:bodyPr lIns="0" tIns="0" rIns="0" bIns="0">
            <a:normAutofit/>
          </a:bodyPr>
          <a:lstStyle/>
          <a:p>
            <a:endParaRPr lang="de-AT" sz="3200" b="0" strike="noStrike" spc="-1">
              <a:latin typeface="Arial"/>
            </a:endParaRPr>
          </a:p>
        </p:txBody>
      </p:sp>
      <p:sp>
        <p:nvSpPr>
          <p:cNvPr id="13" name="PlaceHolder 3"/>
          <p:cNvSpPr>
            <a:spLocks noGrp="1"/>
          </p:cNvSpPr>
          <p:nvPr>
            <p:ph type="body"/>
          </p:nvPr>
        </p:nvSpPr>
        <p:spPr>
          <a:xfrm>
            <a:off x="21879000" y="7084080"/>
            <a:ext cx="18798840" cy="17559000"/>
          </a:xfrm>
          <a:prstGeom prst="rect">
            <a:avLst/>
          </a:prstGeom>
        </p:spPr>
        <p:txBody>
          <a:bodyPr lIns="0" tIns="0" rIns="0" bIns="0">
            <a:normAutofit/>
          </a:bodyPr>
          <a:lstStyle/>
          <a:p>
            <a:endParaRPr lang="de-AT" sz="3200" b="0" strike="noStrike" spc="-1">
              <a:latin typeface="Arial"/>
            </a:endParaRPr>
          </a:p>
        </p:txBody>
      </p:sp>
      <p:sp>
        <p:nvSpPr>
          <p:cNvPr id="14" name="PlaceHolder 4"/>
          <p:cNvSpPr>
            <a:spLocks noGrp="1"/>
          </p:cNvSpPr>
          <p:nvPr>
            <p:ph type="body"/>
          </p:nvPr>
        </p:nvSpPr>
        <p:spPr>
          <a:xfrm>
            <a:off x="2139840" y="16255440"/>
            <a:ext cx="18798840" cy="8375400"/>
          </a:xfrm>
          <a:prstGeom prst="rect">
            <a:avLst/>
          </a:prstGeom>
        </p:spPr>
        <p:txBody>
          <a:bodyPr lIns="0" tIns="0" rIns="0" bIns="0">
            <a:normAutofit/>
          </a:bodyPr>
          <a:lstStyle/>
          <a:p>
            <a:endParaRPr lang="de-AT"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2139840" y="1207800"/>
            <a:ext cx="38522880" cy="5055480"/>
          </a:xfrm>
          <a:prstGeom prst="rect">
            <a:avLst/>
          </a:prstGeom>
        </p:spPr>
        <p:txBody>
          <a:bodyPr lIns="0" tIns="0" rIns="0" bIns="0" anchor="ctr">
            <a:noAutofit/>
          </a:bodyPr>
          <a:lstStyle/>
          <a:p>
            <a:pPr algn="ctr"/>
            <a:endParaRPr lang="de-AT" sz="4400" b="0" strike="noStrike" spc="-1">
              <a:latin typeface="Arial"/>
            </a:endParaRPr>
          </a:p>
        </p:txBody>
      </p:sp>
      <p:sp>
        <p:nvSpPr>
          <p:cNvPr id="16" name="PlaceHolder 2"/>
          <p:cNvSpPr>
            <a:spLocks noGrp="1"/>
          </p:cNvSpPr>
          <p:nvPr>
            <p:ph type="body"/>
          </p:nvPr>
        </p:nvSpPr>
        <p:spPr>
          <a:xfrm>
            <a:off x="2139840" y="7084080"/>
            <a:ext cx="18798840" cy="17559000"/>
          </a:xfrm>
          <a:prstGeom prst="rect">
            <a:avLst/>
          </a:prstGeom>
        </p:spPr>
        <p:txBody>
          <a:bodyPr lIns="0" tIns="0" rIns="0" bIns="0">
            <a:normAutofit/>
          </a:bodyPr>
          <a:lstStyle/>
          <a:p>
            <a:endParaRPr lang="de-AT" sz="3200" b="0" strike="noStrike" spc="-1">
              <a:latin typeface="Arial"/>
            </a:endParaRPr>
          </a:p>
        </p:txBody>
      </p:sp>
      <p:sp>
        <p:nvSpPr>
          <p:cNvPr id="17" name="PlaceHolder 3"/>
          <p:cNvSpPr>
            <a:spLocks noGrp="1"/>
          </p:cNvSpPr>
          <p:nvPr>
            <p:ph type="body"/>
          </p:nvPr>
        </p:nvSpPr>
        <p:spPr>
          <a:xfrm>
            <a:off x="21879000" y="7084080"/>
            <a:ext cx="18798840" cy="8375400"/>
          </a:xfrm>
          <a:prstGeom prst="rect">
            <a:avLst/>
          </a:prstGeom>
        </p:spPr>
        <p:txBody>
          <a:bodyPr lIns="0" tIns="0" rIns="0" bIns="0">
            <a:normAutofit/>
          </a:bodyPr>
          <a:lstStyle/>
          <a:p>
            <a:endParaRPr lang="de-AT" sz="3200" b="0" strike="noStrike" spc="-1">
              <a:latin typeface="Arial"/>
            </a:endParaRPr>
          </a:p>
        </p:txBody>
      </p:sp>
      <p:sp>
        <p:nvSpPr>
          <p:cNvPr id="18" name="PlaceHolder 4"/>
          <p:cNvSpPr>
            <a:spLocks noGrp="1"/>
          </p:cNvSpPr>
          <p:nvPr>
            <p:ph type="body"/>
          </p:nvPr>
        </p:nvSpPr>
        <p:spPr>
          <a:xfrm>
            <a:off x="21879000" y="16255440"/>
            <a:ext cx="18798840" cy="8375400"/>
          </a:xfrm>
          <a:prstGeom prst="rect">
            <a:avLst/>
          </a:prstGeom>
        </p:spPr>
        <p:txBody>
          <a:bodyPr lIns="0" tIns="0" rIns="0" bIns="0">
            <a:normAutofit/>
          </a:bodyPr>
          <a:lstStyle/>
          <a:p>
            <a:endParaRPr lang="de-AT"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2139840" y="1207800"/>
            <a:ext cx="38522880" cy="5055480"/>
          </a:xfrm>
          <a:prstGeom prst="rect">
            <a:avLst/>
          </a:prstGeom>
        </p:spPr>
        <p:txBody>
          <a:bodyPr lIns="0" tIns="0" rIns="0" bIns="0" anchor="ctr">
            <a:noAutofit/>
          </a:bodyPr>
          <a:lstStyle/>
          <a:p>
            <a:pPr algn="ctr"/>
            <a:endParaRPr lang="de-AT" sz="4400" b="0" strike="noStrike" spc="-1">
              <a:latin typeface="Arial"/>
            </a:endParaRPr>
          </a:p>
        </p:txBody>
      </p:sp>
      <p:sp>
        <p:nvSpPr>
          <p:cNvPr id="20" name="PlaceHolder 2"/>
          <p:cNvSpPr>
            <a:spLocks noGrp="1"/>
          </p:cNvSpPr>
          <p:nvPr>
            <p:ph type="body"/>
          </p:nvPr>
        </p:nvSpPr>
        <p:spPr>
          <a:xfrm>
            <a:off x="2139840" y="7084080"/>
            <a:ext cx="18798840" cy="8375400"/>
          </a:xfrm>
          <a:prstGeom prst="rect">
            <a:avLst/>
          </a:prstGeom>
        </p:spPr>
        <p:txBody>
          <a:bodyPr lIns="0" tIns="0" rIns="0" bIns="0">
            <a:normAutofit/>
          </a:bodyPr>
          <a:lstStyle/>
          <a:p>
            <a:endParaRPr lang="de-AT" sz="3200" b="0" strike="noStrike" spc="-1">
              <a:latin typeface="Arial"/>
            </a:endParaRPr>
          </a:p>
        </p:txBody>
      </p:sp>
      <p:sp>
        <p:nvSpPr>
          <p:cNvPr id="21" name="PlaceHolder 3"/>
          <p:cNvSpPr>
            <a:spLocks noGrp="1"/>
          </p:cNvSpPr>
          <p:nvPr>
            <p:ph type="body"/>
          </p:nvPr>
        </p:nvSpPr>
        <p:spPr>
          <a:xfrm>
            <a:off x="21879000" y="7084080"/>
            <a:ext cx="18798840" cy="8375400"/>
          </a:xfrm>
          <a:prstGeom prst="rect">
            <a:avLst/>
          </a:prstGeom>
        </p:spPr>
        <p:txBody>
          <a:bodyPr lIns="0" tIns="0" rIns="0" bIns="0">
            <a:normAutofit/>
          </a:bodyPr>
          <a:lstStyle/>
          <a:p>
            <a:endParaRPr lang="de-AT" sz="3200" b="0" strike="noStrike" spc="-1">
              <a:latin typeface="Arial"/>
            </a:endParaRPr>
          </a:p>
        </p:txBody>
      </p:sp>
      <p:sp>
        <p:nvSpPr>
          <p:cNvPr id="22" name="PlaceHolder 4"/>
          <p:cNvSpPr>
            <a:spLocks noGrp="1"/>
          </p:cNvSpPr>
          <p:nvPr>
            <p:ph type="body"/>
          </p:nvPr>
        </p:nvSpPr>
        <p:spPr>
          <a:xfrm>
            <a:off x="2139840" y="16255440"/>
            <a:ext cx="38522880" cy="8375400"/>
          </a:xfrm>
          <a:prstGeom prst="rect">
            <a:avLst/>
          </a:prstGeom>
        </p:spPr>
        <p:txBody>
          <a:bodyPr lIns="0" tIns="0" rIns="0" bIns="0">
            <a:normAutofit/>
          </a:bodyPr>
          <a:lstStyle/>
          <a:p>
            <a:endParaRPr lang="de-AT"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2139840" y="1207800"/>
            <a:ext cx="38522880" cy="5055480"/>
          </a:xfrm>
          <a:prstGeom prst="rect">
            <a:avLst/>
          </a:prstGeom>
        </p:spPr>
        <p:txBody>
          <a:bodyPr lIns="0" tIns="0" rIns="0" bIns="0" anchor="ctr">
            <a:noAutofit/>
          </a:bodyPr>
          <a:lstStyle/>
          <a:p>
            <a:pPr algn="ctr"/>
            <a:r>
              <a:rPr lang="de-AT" sz="4400" b="0" strike="noStrike" spc="-1">
                <a:latin typeface="Arial"/>
              </a:rPr>
              <a:t>Format des Titeltextes durch Klicken bearbeiten</a:t>
            </a:r>
          </a:p>
        </p:txBody>
      </p:sp>
      <p:sp>
        <p:nvSpPr>
          <p:cNvPr id="3" name="PlaceHolder 2"/>
          <p:cNvSpPr>
            <a:spLocks noGrp="1"/>
          </p:cNvSpPr>
          <p:nvPr>
            <p:ph type="body"/>
          </p:nvPr>
        </p:nvSpPr>
        <p:spPr>
          <a:xfrm>
            <a:off x="2139840" y="7084080"/>
            <a:ext cx="38522880" cy="1755900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AT" sz="3200" b="0" strike="noStrike" spc="-1">
                <a:latin typeface="Arial"/>
              </a:rPr>
              <a:t>Format des Gliederungstextes durch Klicken bearbeiten</a:t>
            </a:r>
          </a:p>
          <a:p>
            <a:pPr marL="864000" lvl="1" indent="-324000">
              <a:spcBef>
                <a:spcPts val="1134"/>
              </a:spcBef>
              <a:buClr>
                <a:srgbClr val="000000"/>
              </a:buClr>
              <a:buSzPct val="75000"/>
              <a:buFont typeface="Symbol" charset="2"/>
              <a:buChar char=""/>
            </a:pPr>
            <a:r>
              <a:rPr lang="de-AT" sz="2800" b="0" strike="noStrike" spc="-1">
                <a:latin typeface="Arial"/>
              </a:rPr>
              <a:t>Zweite Gliederungsebene</a:t>
            </a:r>
          </a:p>
          <a:p>
            <a:pPr marL="1296000" lvl="2" indent="-288000">
              <a:spcBef>
                <a:spcPts val="850"/>
              </a:spcBef>
              <a:buClr>
                <a:srgbClr val="000000"/>
              </a:buClr>
              <a:buSzPct val="45000"/>
              <a:buFont typeface="Wingdings" charset="2"/>
              <a:buChar char=""/>
            </a:pPr>
            <a:r>
              <a:rPr lang="de-AT" sz="2400" b="0" strike="noStrike" spc="-1">
                <a:latin typeface="Arial"/>
              </a:rPr>
              <a:t>Dritte Gliederungsebene</a:t>
            </a:r>
          </a:p>
          <a:p>
            <a:pPr marL="1728000" lvl="3" indent="-216000">
              <a:spcBef>
                <a:spcPts val="567"/>
              </a:spcBef>
              <a:buClr>
                <a:srgbClr val="000000"/>
              </a:buClr>
              <a:buSzPct val="75000"/>
              <a:buFont typeface="Symbol" charset="2"/>
              <a:buChar char=""/>
            </a:pPr>
            <a:r>
              <a:rPr lang="de-AT" sz="2000" b="0" strike="noStrike" spc="-1">
                <a:latin typeface="Arial"/>
              </a:rPr>
              <a:t>Vierte Gliederungsebene</a:t>
            </a:r>
          </a:p>
          <a:p>
            <a:pPr marL="2160000" lvl="4" indent="-216000">
              <a:spcBef>
                <a:spcPts val="283"/>
              </a:spcBef>
              <a:buClr>
                <a:srgbClr val="000000"/>
              </a:buClr>
              <a:buSzPct val="45000"/>
              <a:buFont typeface="Wingdings" charset="2"/>
              <a:buChar char=""/>
            </a:pPr>
            <a:r>
              <a:rPr lang="de-AT" sz="2000" b="0" strike="noStrike" spc="-1">
                <a:latin typeface="Arial"/>
              </a:rPr>
              <a:t>Fünfte Gliederungsebene</a:t>
            </a:r>
          </a:p>
          <a:p>
            <a:pPr marL="2592000" lvl="5" indent="-216000">
              <a:spcBef>
                <a:spcPts val="283"/>
              </a:spcBef>
              <a:buClr>
                <a:srgbClr val="000000"/>
              </a:buClr>
              <a:buSzPct val="45000"/>
              <a:buFont typeface="Wingdings" charset="2"/>
              <a:buChar char=""/>
            </a:pPr>
            <a:r>
              <a:rPr lang="de-AT" sz="2000" b="0" strike="noStrike" spc="-1">
                <a:latin typeface="Arial"/>
              </a:rPr>
              <a:t>Sechste Gliederungsebene</a:t>
            </a:r>
          </a:p>
          <a:p>
            <a:pPr marL="3024000" lvl="6" indent="-216000">
              <a:spcBef>
                <a:spcPts val="283"/>
              </a:spcBef>
              <a:buClr>
                <a:srgbClr val="000000"/>
              </a:buClr>
              <a:buSzPct val="45000"/>
              <a:buFont typeface="Wingdings" charset="2"/>
              <a:buChar char=""/>
            </a:pPr>
            <a:r>
              <a:rPr lang="de-AT" sz="2000" b="0" strike="noStrike" spc="-1">
                <a:latin typeface="Arial"/>
              </a:rPr>
              <a:t>Siebte Gliederungsebene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s://www.transca.net/" TargetMode="External"/><Relationship Id="rId7"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hyperlink" Target="https://kommm.phwien.ac.a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1"/>
          <p:cNvGrpSpPr/>
          <p:nvPr/>
        </p:nvGrpSpPr>
        <p:grpSpPr>
          <a:xfrm>
            <a:off x="-315000" y="23503320"/>
            <a:ext cx="12202560" cy="7418880"/>
            <a:chOff x="-315000" y="23503320"/>
            <a:chExt cx="12202560" cy="7418880"/>
          </a:xfrm>
        </p:grpSpPr>
        <p:sp>
          <p:nvSpPr>
            <p:cNvPr id="45" name="CustomShape 2"/>
            <p:cNvSpPr/>
            <p:nvPr/>
          </p:nvSpPr>
          <p:spPr>
            <a:xfrm rot="18369600">
              <a:off x="7362000" y="26897760"/>
              <a:ext cx="3756600" cy="3154320"/>
            </a:xfrm>
            <a:prstGeom prst="hexagon">
              <a:avLst>
                <a:gd name="adj" fmla="val 25000"/>
                <a:gd name="vf" fmla="val 115470"/>
              </a:avLst>
            </a:prstGeom>
            <a:solidFill>
              <a:srgbClr val="F28E98"/>
            </a:solidFill>
            <a:ln w="12700">
              <a:noFill/>
            </a:ln>
          </p:spPr>
          <p:style>
            <a:lnRef idx="0">
              <a:scrgbClr r="0" g="0" b="0"/>
            </a:lnRef>
            <a:fillRef idx="0">
              <a:scrgbClr r="0" g="0" b="0"/>
            </a:fillRef>
            <a:effectRef idx="0">
              <a:scrgbClr r="0" g="0" b="0"/>
            </a:effectRef>
            <a:fontRef idx="minor"/>
          </p:style>
        </p:sp>
        <p:sp>
          <p:nvSpPr>
            <p:cNvPr id="46" name="CustomShape 3"/>
            <p:cNvSpPr/>
            <p:nvPr/>
          </p:nvSpPr>
          <p:spPr>
            <a:xfrm rot="20313000">
              <a:off x="141480" y="24872760"/>
              <a:ext cx="8259480" cy="4061160"/>
            </a:xfrm>
            <a:prstGeom prst="hexagon">
              <a:avLst>
                <a:gd name="adj" fmla="val 25000"/>
                <a:gd name="vf" fmla="val 115470"/>
              </a:avLst>
            </a:prstGeom>
            <a:solidFill>
              <a:srgbClr val="FDD3E9"/>
            </a:solidFill>
            <a:ln w="12700">
              <a:noFill/>
            </a:ln>
          </p:spPr>
          <p:style>
            <a:lnRef idx="0">
              <a:scrgbClr r="0" g="0" b="0"/>
            </a:lnRef>
            <a:fillRef idx="0">
              <a:scrgbClr r="0" g="0" b="0"/>
            </a:fillRef>
            <a:effectRef idx="0">
              <a:scrgbClr r="0" g="0" b="0"/>
            </a:effectRef>
            <a:fontRef idx="minor"/>
          </p:style>
        </p:sp>
        <p:sp>
          <p:nvSpPr>
            <p:cNvPr id="47" name="CustomShape 4"/>
            <p:cNvSpPr/>
            <p:nvPr/>
          </p:nvSpPr>
          <p:spPr>
            <a:xfrm rot="21423000">
              <a:off x="7475400" y="24628680"/>
              <a:ext cx="4368960" cy="1782000"/>
            </a:xfrm>
            <a:prstGeom prst="hexagon">
              <a:avLst>
                <a:gd name="adj" fmla="val 25000"/>
                <a:gd name="vf" fmla="val 115470"/>
              </a:avLst>
            </a:prstGeom>
            <a:solidFill>
              <a:srgbClr val="B6DCFC"/>
            </a:solidFill>
            <a:ln w="12700">
              <a:noFill/>
            </a:ln>
          </p:spPr>
          <p:style>
            <a:lnRef idx="0">
              <a:scrgbClr r="0" g="0" b="0"/>
            </a:lnRef>
            <a:fillRef idx="0">
              <a:scrgbClr r="0" g="0" b="0"/>
            </a:fillRef>
            <a:effectRef idx="0">
              <a:scrgbClr r="0" g="0" b="0"/>
            </a:effectRef>
            <a:fontRef idx="minor"/>
          </p:style>
        </p:sp>
      </p:grpSp>
      <p:sp>
        <p:nvSpPr>
          <p:cNvPr id="48" name="CustomShape 5"/>
          <p:cNvSpPr/>
          <p:nvPr/>
        </p:nvSpPr>
        <p:spPr>
          <a:xfrm>
            <a:off x="16472880" y="6076800"/>
            <a:ext cx="25419960" cy="745200"/>
          </a:xfrm>
          <a:prstGeom prst="rect">
            <a:avLst/>
          </a:prstGeom>
          <a:noFill/>
          <a:ln w="0">
            <a:noFill/>
          </a:ln>
        </p:spPr>
        <p:style>
          <a:lnRef idx="0">
            <a:scrgbClr r="0" g="0" b="0"/>
          </a:lnRef>
          <a:fillRef idx="0">
            <a:scrgbClr r="0" g="0" b="0"/>
          </a:fillRef>
          <a:effectRef idx="0">
            <a:scrgbClr r="0" g="0" b="0"/>
          </a:effectRef>
          <a:fontRef idx="minor"/>
        </p:style>
      </p:sp>
      <p:sp>
        <p:nvSpPr>
          <p:cNvPr id="49" name="CustomShape 6"/>
          <p:cNvSpPr/>
          <p:nvPr/>
        </p:nvSpPr>
        <p:spPr>
          <a:xfrm>
            <a:off x="29583000" y="685440"/>
            <a:ext cx="11237400" cy="1913400"/>
          </a:xfrm>
          <a:prstGeom prst="rect">
            <a:avLst/>
          </a:prstGeom>
          <a:noFill/>
          <a:ln w="0">
            <a:noFill/>
          </a:ln>
        </p:spPr>
        <p:style>
          <a:lnRef idx="0">
            <a:scrgbClr r="0" g="0" b="0"/>
          </a:lnRef>
          <a:fillRef idx="0">
            <a:scrgbClr r="0" g="0" b="0"/>
          </a:fillRef>
          <a:effectRef idx="0">
            <a:scrgbClr r="0" g="0" b="0"/>
          </a:effectRef>
          <a:fontRef idx="minor"/>
        </p:style>
      </p:sp>
      <p:sp>
        <p:nvSpPr>
          <p:cNvPr id="50" name="CustomShape 7"/>
          <p:cNvSpPr/>
          <p:nvPr/>
        </p:nvSpPr>
        <p:spPr>
          <a:xfrm>
            <a:off x="25980120" y="15354720"/>
            <a:ext cx="14178600" cy="6331680"/>
          </a:xfrm>
          <a:prstGeom prst="rect">
            <a:avLst/>
          </a:prstGeom>
          <a:noFill/>
          <a:ln w="0">
            <a:noFill/>
          </a:ln>
        </p:spPr>
        <p:style>
          <a:lnRef idx="0">
            <a:scrgbClr r="0" g="0" b="0"/>
          </a:lnRef>
          <a:fillRef idx="0">
            <a:scrgbClr r="0" g="0" b="0"/>
          </a:fillRef>
          <a:effectRef idx="0">
            <a:scrgbClr r="0" g="0" b="0"/>
          </a:effectRef>
          <a:fontRef idx="minor"/>
        </p:style>
        <p:txBody>
          <a:bodyPr lIns="169560" tIns="169560" rIns="169560" bIns="169560">
            <a:noAutofit/>
          </a:bodyPr>
          <a:lstStyle/>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p:txBody>
      </p:sp>
      <p:sp>
        <p:nvSpPr>
          <p:cNvPr id="51" name="CustomShape 8"/>
          <p:cNvSpPr/>
          <p:nvPr/>
        </p:nvSpPr>
        <p:spPr>
          <a:xfrm>
            <a:off x="11398320" y="13751280"/>
            <a:ext cx="382320" cy="300240"/>
          </a:xfrm>
          <a:prstGeom prst="rect">
            <a:avLst/>
          </a:prstGeom>
          <a:noFill/>
          <a:ln w="0">
            <a:noFill/>
          </a:ln>
        </p:spPr>
        <p:style>
          <a:lnRef idx="0">
            <a:scrgbClr r="0" g="0" b="0"/>
          </a:lnRef>
          <a:fillRef idx="0">
            <a:scrgbClr r="0" g="0" b="0"/>
          </a:fillRef>
          <a:effectRef idx="0">
            <a:scrgbClr r="0" g="0" b="0"/>
          </a:effectRef>
          <a:fontRef idx="minor"/>
        </p:style>
      </p:sp>
      <p:sp>
        <p:nvSpPr>
          <p:cNvPr id="52" name="CustomShape 9"/>
          <p:cNvSpPr/>
          <p:nvPr/>
        </p:nvSpPr>
        <p:spPr>
          <a:xfrm>
            <a:off x="1116000" y="1834920"/>
            <a:ext cx="15092280" cy="1143000"/>
          </a:xfrm>
          <a:prstGeom prst="rect">
            <a:avLst/>
          </a:prstGeom>
          <a:noFill/>
          <a:ln w="0">
            <a:noFill/>
          </a:ln>
        </p:spPr>
        <p:style>
          <a:lnRef idx="0">
            <a:scrgbClr r="0" g="0" b="0"/>
          </a:lnRef>
          <a:fillRef idx="0">
            <a:scrgbClr r="0" g="0" b="0"/>
          </a:fillRef>
          <a:effectRef idx="0">
            <a:scrgbClr r="0" g="0" b="0"/>
          </a:effectRef>
          <a:fontRef idx="minor"/>
        </p:style>
      </p:sp>
      <p:sp>
        <p:nvSpPr>
          <p:cNvPr id="53" name="CustomShape 10"/>
          <p:cNvSpPr/>
          <p:nvPr/>
        </p:nvSpPr>
        <p:spPr>
          <a:xfrm>
            <a:off x="1722600" y="28957320"/>
            <a:ext cx="39556440" cy="396720"/>
          </a:xfrm>
          <a:prstGeom prst="rect">
            <a:avLst/>
          </a:prstGeom>
          <a:noFill/>
          <a:ln w="0">
            <a:noFill/>
          </a:ln>
        </p:spPr>
        <p:style>
          <a:lnRef idx="0">
            <a:scrgbClr r="0" g="0" b="0"/>
          </a:lnRef>
          <a:fillRef idx="0">
            <a:scrgbClr r="0" g="0" b="0"/>
          </a:fillRef>
          <a:effectRef idx="0">
            <a:scrgbClr r="0" g="0" b="0"/>
          </a:effectRef>
          <a:fontRef idx="minor"/>
        </p:style>
      </p:sp>
      <p:sp>
        <p:nvSpPr>
          <p:cNvPr id="54" name="CustomShape 11"/>
          <p:cNvSpPr/>
          <p:nvPr/>
        </p:nvSpPr>
        <p:spPr>
          <a:xfrm>
            <a:off x="360000" y="10224000"/>
            <a:ext cx="42082920" cy="30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20590" b="1" strike="noStrike" spc="338">
                <a:solidFill>
                  <a:srgbClr val="000000"/>
                </a:solidFill>
                <a:latin typeface="Arial"/>
                <a:ea typeface="DejaVu Sans"/>
              </a:rPr>
              <a:t>Making the Familiar Unfamiliar</a:t>
            </a:r>
            <a:endParaRPr lang="de-AT" sz="20590" b="0" strike="noStrike" spc="-1">
              <a:latin typeface="Arial"/>
            </a:endParaRPr>
          </a:p>
        </p:txBody>
      </p:sp>
      <p:sp>
        <p:nvSpPr>
          <p:cNvPr id="55" name="CustomShape 12"/>
          <p:cNvSpPr/>
          <p:nvPr/>
        </p:nvSpPr>
        <p:spPr>
          <a:xfrm>
            <a:off x="360000" y="14580000"/>
            <a:ext cx="42082920" cy="4086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de-DE" sz="11620" b="0" strike="noStrike" spc="-1">
                <a:solidFill>
                  <a:srgbClr val="000000"/>
                </a:solidFill>
                <a:latin typeface="Arial"/>
                <a:ea typeface="DejaVu Sans"/>
              </a:rPr>
              <a:t>Development of a Curriculum for Educational Training</a:t>
            </a:r>
            <a:endParaRPr lang="de-AT" sz="11620" b="0" strike="noStrike" spc="-1">
              <a:latin typeface="Arial"/>
            </a:endParaRPr>
          </a:p>
        </p:txBody>
      </p:sp>
      <p:sp>
        <p:nvSpPr>
          <p:cNvPr id="56" name="CustomShape 13"/>
          <p:cNvSpPr/>
          <p:nvPr/>
        </p:nvSpPr>
        <p:spPr>
          <a:xfrm>
            <a:off x="360000" y="23868360"/>
            <a:ext cx="42082920" cy="2473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algn="r">
              <a:lnSpc>
                <a:spcPct val="100000"/>
              </a:lnSpc>
            </a:pPr>
            <a:r>
              <a:rPr lang="de-DE" sz="9600" b="0" strike="noStrike" spc="-1">
                <a:solidFill>
                  <a:srgbClr val="000000"/>
                </a:solidFill>
                <a:latin typeface="Arial"/>
                <a:ea typeface="DejaVu Sans"/>
              </a:rPr>
              <a:t>Rainer Hawlik, Gerhard Krottenauer, and Martina Sturm</a:t>
            </a:r>
            <a:endParaRPr lang="de-AT" sz="9600" b="0" strike="noStrike" spc="-1">
              <a:latin typeface="Arial"/>
            </a:endParaRPr>
          </a:p>
          <a:p>
            <a:pPr algn="r">
              <a:lnSpc>
                <a:spcPct val="100000"/>
              </a:lnSpc>
            </a:pPr>
            <a:r>
              <a:rPr lang="de-DE" sz="7200" b="0" strike="noStrike" spc="-1">
                <a:solidFill>
                  <a:srgbClr val="000000"/>
                </a:solidFill>
                <a:latin typeface="Arial"/>
                <a:ea typeface="DejaVu Sans"/>
              </a:rPr>
              <a:t> University College of Teacher Education, Vienna</a:t>
            </a:r>
            <a:endParaRPr lang="de-AT" sz="7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 name="CustomShape 1"/>
          <p:cNvSpPr/>
          <p:nvPr/>
        </p:nvSpPr>
        <p:spPr>
          <a:xfrm>
            <a:off x="16472880" y="6076800"/>
            <a:ext cx="25419960" cy="745200"/>
          </a:xfrm>
          <a:prstGeom prst="rect">
            <a:avLst/>
          </a:prstGeom>
          <a:noFill/>
          <a:ln w="0">
            <a:noFill/>
          </a:ln>
        </p:spPr>
        <p:style>
          <a:lnRef idx="0">
            <a:scrgbClr r="0" g="0" b="0"/>
          </a:lnRef>
          <a:fillRef idx="0">
            <a:scrgbClr r="0" g="0" b="0"/>
          </a:fillRef>
          <a:effectRef idx="0">
            <a:scrgbClr r="0" g="0" b="0"/>
          </a:effectRef>
          <a:fontRef idx="minor"/>
        </p:style>
      </p:sp>
      <p:sp>
        <p:nvSpPr>
          <p:cNvPr id="58" name="CustomShape 2"/>
          <p:cNvSpPr/>
          <p:nvPr/>
        </p:nvSpPr>
        <p:spPr>
          <a:xfrm>
            <a:off x="29583000" y="685440"/>
            <a:ext cx="11237400" cy="1913400"/>
          </a:xfrm>
          <a:prstGeom prst="rect">
            <a:avLst/>
          </a:prstGeom>
          <a:noFill/>
          <a:ln w="0">
            <a:noFill/>
          </a:ln>
        </p:spPr>
        <p:style>
          <a:lnRef idx="0">
            <a:scrgbClr r="0" g="0" b="0"/>
          </a:lnRef>
          <a:fillRef idx="0">
            <a:scrgbClr r="0" g="0" b="0"/>
          </a:fillRef>
          <a:effectRef idx="0">
            <a:scrgbClr r="0" g="0" b="0"/>
          </a:effectRef>
          <a:fontRef idx="minor"/>
        </p:style>
      </p:sp>
      <p:sp>
        <p:nvSpPr>
          <p:cNvPr id="59" name="CustomShape 3"/>
          <p:cNvSpPr/>
          <p:nvPr/>
        </p:nvSpPr>
        <p:spPr>
          <a:xfrm>
            <a:off x="25980120" y="15354720"/>
            <a:ext cx="14178600" cy="6331680"/>
          </a:xfrm>
          <a:prstGeom prst="rect">
            <a:avLst/>
          </a:prstGeom>
          <a:noFill/>
          <a:ln w="0">
            <a:noFill/>
          </a:ln>
        </p:spPr>
        <p:style>
          <a:lnRef idx="0">
            <a:scrgbClr r="0" g="0" b="0"/>
          </a:lnRef>
          <a:fillRef idx="0">
            <a:scrgbClr r="0" g="0" b="0"/>
          </a:fillRef>
          <a:effectRef idx="0">
            <a:scrgbClr r="0" g="0" b="0"/>
          </a:effectRef>
          <a:fontRef idx="minor"/>
        </p:style>
        <p:txBody>
          <a:bodyPr lIns="169560" tIns="169560" rIns="169560" bIns="169560">
            <a:noAutofit/>
          </a:bodyPr>
          <a:lstStyle/>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p:txBody>
      </p:sp>
      <p:sp>
        <p:nvSpPr>
          <p:cNvPr id="60" name="CustomShape 4"/>
          <p:cNvSpPr/>
          <p:nvPr/>
        </p:nvSpPr>
        <p:spPr>
          <a:xfrm>
            <a:off x="11398320" y="13751280"/>
            <a:ext cx="382320" cy="300240"/>
          </a:xfrm>
          <a:prstGeom prst="rect">
            <a:avLst/>
          </a:prstGeom>
          <a:noFill/>
          <a:ln w="0">
            <a:noFill/>
          </a:ln>
        </p:spPr>
        <p:style>
          <a:lnRef idx="0">
            <a:scrgbClr r="0" g="0" b="0"/>
          </a:lnRef>
          <a:fillRef idx="0">
            <a:scrgbClr r="0" g="0" b="0"/>
          </a:fillRef>
          <a:effectRef idx="0">
            <a:scrgbClr r="0" g="0" b="0"/>
          </a:effectRef>
          <a:fontRef idx="minor"/>
        </p:style>
      </p:sp>
      <p:sp>
        <p:nvSpPr>
          <p:cNvPr id="61" name="CustomShape 5"/>
          <p:cNvSpPr/>
          <p:nvPr/>
        </p:nvSpPr>
        <p:spPr>
          <a:xfrm>
            <a:off x="1116000" y="1834920"/>
            <a:ext cx="15092280" cy="1143000"/>
          </a:xfrm>
          <a:prstGeom prst="rect">
            <a:avLst/>
          </a:prstGeom>
          <a:noFill/>
          <a:ln w="0">
            <a:noFill/>
          </a:ln>
        </p:spPr>
        <p:style>
          <a:lnRef idx="0">
            <a:scrgbClr r="0" g="0" b="0"/>
          </a:lnRef>
          <a:fillRef idx="0">
            <a:scrgbClr r="0" g="0" b="0"/>
          </a:fillRef>
          <a:effectRef idx="0">
            <a:scrgbClr r="0" g="0" b="0"/>
          </a:effectRef>
          <a:fontRef idx="minor"/>
        </p:style>
      </p:sp>
      <p:sp>
        <p:nvSpPr>
          <p:cNvPr id="62" name="CustomShape 6"/>
          <p:cNvSpPr/>
          <p:nvPr/>
        </p:nvSpPr>
        <p:spPr>
          <a:xfrm>
            <a:off x="1722600" y="28957320"/>
            <a:ext cx="39556440" cy="396720"/>
          </a:xfrm>
          <a:prstGeom prst="rect">
            <a:avLst/>
          </a:prstGeom>
          <a:noFill/>
          <a:ln w="0">
            <a:noFill/>
          </a:ln>
        </p:spPr>
        <p:style>
          <a:lnRef idx="0">
            <a:scrgbClr r="0" g="0" b="0"/>
          </a:lnRef>
          <a:fillRef idx="0">
            <a:scrgbClr r="0" g="0" b="0"/>
          </a:fillRef>
          <a:effectRef idx="0">
            <a:scrgbClr r="0" g="0" b="0"/>
          </a:effectRef>
          <a:fontRef idx="minor"/>
        </p:style>
      </p:sp>
      <p:sp>
        <p:nvSpPr>
          <p:cNvPr id="63" name="CustomShape 7"/>
          <p:cNvSpPr/>
          <p:nvPr/>
        </p:nvSpPr>
        <p:spPr>
          <a:xfrm>
            <a:off x="1519560" y="11592000"/>
            <a:ext cx="39879360" cy="8864280"/>
          </a:xfrm>
          <a:prstGeom prst="rect">
            <a:avLst/>
          </a:prstGeom>
          <a:solidFill>
            <a:srgbClr val="FFFFFF"/>
          </a:solidFill>
          <a:ln w="0">
            <a:noFill/>
          </a:ln>
        </p:spPr>
        <p:style>
          <a:lnRef idx="0">
            <a:scrgbClr r="0" g="0" b="0"/>
          </a:lnRef>
          <a:fillRef idx="0">
            <a:scrgbClr r="0" g="0" b="0"/>
          </a:fillRef>
          <a:effectRef idx="0">
            <a:scrgbClr r="0" g="0" b="0"/>
          </a:effectRef>
          <a:fontRef idx="minor"/>
        </p:style>
      </p:sp>
      <p:pic>
        <p:nvPicPr>
          <p:cNvPr id="64" name="Grafik 63"/>
          <p:cNvPicPr/>
          <p:nvPr/>
        </p:nvPicPr>
        <p:blipFill>
          <a:blip r:embed="rId5"/>
          <a:stretch/>
        </p:blipFill>
        <p:spPr>
          <a:xfrm>
            <a:off x="10883880" y="102240"/>
            <a:ext cx="21411720" cy="30274920"/>
          </a:xfrm>
          <a:prstGeom prst="rect">
            <a:avLst/>
          </a:prstGeom>
          <a:ln w="0">
            <a:noFill/>
          </a:ln>
        </p:spPr>
      </p:pic>
      <p:pic>
        <p:nvPicPr>
          <p:cNvPr id="2" name="Poster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172913" y="28282973"/>
            <a:ext cx="1348693" cy="13486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 name="CustomShape 1"/>
          <p:cNvSpPr/>
          <p:nvPr/>
        </p:nvSpPr>
        <p:spPr>
          <a:xfrm rot="18369600">
            <a:off x="10972080" y="28022400"/>
            <a:ext cx="1127880" cy="947160"/>
          </a:xfrm>
          <a:prstGeom prst="hexagon">
            <a:avLst>
              <a:gd name="adj" fmla="val 25000"/>
              <a:gd name="vf" fmla="val 115470"/>
            </a:avLst>
          </a:prstGeom>
          <a:solidFill>
            <a:srgbClr val="F28E98"/>
          </a:solidFill>
          <a:ln w="12700">
            <a:noFill/>
          </a:ln>
        </p:spPr>
        <p:style>
          <a:lnRef idx="0">
            <a:scrgbClr r="0" g="0" b="0"/>
          </a:lnRef>
          <a:fillRef idx="0">
            <a:scrgbClr r="0" g="0" b="0"/>
          </a:fillRef>
          <a:effectRef idx="0">
            <a:scrgbClr r="0" g="0" b="0"/>
          </a:effectRef>
          <a:fontRef idx="minor"/>
        </p:style>
      </p:sp>
      <p:sp>
        <p:nvSpPr>
          <p:cNvPr id="66" name="CustomShape 2"/>
          <p:cNvSpPr/>
          <p:nvPr/>
        </p:nvSpPr>
        <p:spPr>
          <a:xfrm>
            <a:off x="16472880" y="6076800"/>
            <a:ext cx="25419960" cy="745200"/>
          </a:xfrm>
          <a:prstGeom prst="rect">
            <a:avLst/>
          </a:prstGeom>
          <a:noFill/>
          <a:ln w="0">
            <a:noFill/>
          </a:ln>
        </p:spPr>
        <p:style>
          <a:lnRef idx="0">
            <a:scrgbClr r="0" g="0" b="0"/>
          </a:lnRef>
          <a:fillRef idx="0">
            <a:scrgbClr r="0" g="0" b="0"/>
          </a:fillRef>
          <a:effectRef idx="0">
            <a:scrgbClr r="0" g="0" b="0"/>
          </a:effectRef>
          <a:fontRef idx="minor"/>
        </p:style>
      </p:sp>
      <p:sp>
        <p:nvSpPr>
          <p:cNvPr id="67" name="CustomShape 3"/>
          <p:cNvSpPr/>
          <p:nvPr/>
        </p:nvSpPr>
        <p:spPr>
          <a:xfrm>
            <a:off x="29583000" y="685440"/>
            <a:ext cx="11237400" cy="1913400"/>
          </a:xfrm>
          <a:prstGeom prst="rect">
            <a:avLst/>
          </a:prstGeom>
          <a:noFill/>
          <a:ln w="0">
            <a:noFill/>
          </a:ln>
        </p:spPr>
        <p:style>
          <a:lnRef idx="0">
            <a:scrgbClr r="0" g="0" b="0"/>
          </a:lnRef>
          <a:fillRef idx="0">
            <a:scrgbClr r="0" g="0" b="0"/>
          </a:fillRef>
          <a:effectRef idx="0">
            <a:scrgbClr r="0" g="0" b="0"/>
          </a:effectRef>
          <a:fontRef idx="minor"/>
        </p:style>
      </p:sp>
      <p:sp>
        <p:nvSpPr>
          <p:cNvPr id="68" name="CustomShape 4"/>
          <p:cNvSpPr/>
          <p:nvPr/>
        </p:nvSpPr>
        <p:spPr>
          <a:xfrm>
            <a:off x="25980120" y="15354720"/>
            <a:ext cx="14178600" cy="6331680"/>
          </a:xfrm>
          <a:prstGeom prst="rect">
            <a:avLst/>
          </a:prstGeom>
          <a:noFill/>
          <a:ln w="0">
            <a:noFill/>
          </a:ln>
        </p:spPr>
        <p:style>
          <a:lnRef idx="0">
            <a:scrgbClr r="0" g="0" b="0"/>
          </a:lnRef>
          <a:fillRef idx="0">
            <a:scrgbClr r="0" g="0" b="0"/>
          </a:fillRef>
          <a:effectRef idx="0">
            <a:scrgbClr r="0" g="0" b="0"/>
          </a:effectRef>
          <a:fontRef idx="minor"/>
        </p:style>
        <p:txBody>
          <a:bodyPr lIns="169560" tIns="169560" rIns="169560" bIns="169560">
            <a:noAutofit/>
          </a:bodyPr>
          <a:lstStyle/>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p:txBody>
      </p:sp>
      <p:sp>
        <p:nvSpPr>
          <p:cNvPr id="69" name="CustomShape 5"/>
          <p:cNvSpPr/>
          <p:nvPr/>
        </p:nvSpPr>
        <p:spPr>
          <a:xfrm>
            <a:off x="11398320" y="13751280"/>
            <a:ext cx="382320" cy="300240"/>
          </a:xfrm>
          <a:prstGeom prst="rect">
            <a:avLst/>
          </a:prstGeom>
          <a:noFill/>
          <a:ln w="0">
            <a:noFill/>
          </a:ln>
        </p:spPr>
        <p:style>
          <a:lnRef idx="0">
            <a:scrgbClr r="0" g="0" b="0"/>
          </a:lnRef>
          <a:fillRef idx="0">
            <a:scrgbClr r="0" g="0" b="0"/>
          </a:fillRef>
          <a:effectRef idx="0">
            <a:scrgbClr r="0" g="0" b="0"/>
          </a:effectRef>
          <a:fontRef idx="minor"/>
        </p:style>
      </p:sp>
      <p:sp>
        <p:nvSpPr>
          <p:cNvPr id="70" name="CustomShape 6"/>
          <p:cNvSpPr/>
          <p:nvPr/>
        </p:nvSpPr>
        <p:spPr>
          <a:xfrm>
            <a:off x="1116000" y="1834920"/>
            <a:ext cx="15092280" cy="1143000"/>
          </a:xfrm>
          <a:prstGeom prst="rect">
            <a:avLst/>
          </a:prstGeom>
          <a:noFill/>
          <a:ln w="0">
            <a:noFill/>
          </a:ln>
        </p:spPr>
        <p:style>
          <a:lnRef idx="0">
            <a:scrgbClr r="0" g="0" b="0"/>
          </a:lnRef>
          <a:fillRef idx="0">
            <a:scrgbClr r="0" g="0" b="0"/>
          </a:fillRef>
          <a:effectRef idx="0">
            <a:scrgbClr r="0" g="0" b="0"/>
          </a:effectRef>
          <a:fontRef idx="minor"/>
        </p:style>
      </p:sp>
      <p:sp>
        <p:nvSpPr>
          <p:cNvPr id="71" name="CustomShape 7"/>
          <p:cNvSpPr/>
          <p:nvPr/>
        </p:nvSpPr>
        <p:spPr>
          <a:xfrm>
            <a:off x="1722600" y="28957320"/>
            <a:ext cx="39556440" cy="396720"/>
          </a:xfrm>
          <a:prstGeom prst="rect">
            <a:avLst/>
          </a:prstGeom>
          <a:noFill/>
          <a:ln w="0">
            <a:noFill/>
          </a:ln>
        </p:spPr>
        <p:style>
          <a:lnRef idx="0">
            <a:scrgbClr r="0" g="0" b="0"/>
          </a:lnRef>
          <a:fillRef idx="0">
            <a:scrgbClr r="0" g="0" b="0"/>
          </a:fillRef>
          <a:effectRef idx="0">
            <a:scrgbClr r="0" g="0" b="0"/>
          </a:effectRef>
          <a:fontRef idx="minor"/>
        </p:style>
      </p:sp>
      <p:sp>
        <p:nvSpPr>
          <p:cNvPr id="72" name="CustomShape 8"/>
          <p:cNvSpPr/>
          <p:nvPr/>
        </p:nvSpPr>
        <p:spPr>
          <a:xfrm>
            <a:off x="1620000" y="3767760"/>
            <a:ext cx="39598920" cy="1091520"/>
          </a:xfrm>
          <a:prstGeom prst="rect">
            <a:avLst/>
          </a:prstGeom>
          <a:solidFill>
            <a:schemeClr val="tx1">
              <a:lumMod val="65000"/>
              <a:lumOff val="35000"/>
            </a:schemeClr>
          </a:solidFill>
          <a:ln w="34920">
            <a:noFill/>
          </a:ln>
        </p:spPr>
        <p:style>
          <a:lnRef idx="0">
            <a:scrgbClr r="0" g="0" b="0"/>
          </a:lnRef>
          <a:fillRef idx="0">
            <a:scrgbClr r="0" g="0" b="0"/>
          </a:fillRef>
          <a:effectRef idx="0">
            <a:scrgbClr r="0" g="0" b="0"/>
          </a:effectRef>
          <a:fontRef idx="minor"/>
        </p:style>
        <p:txBody>
          <a:bodyPr lIns="86400" tIns="43200" rIns="86400" bIns="43200">
            <a:spAutoFit/>
          </a:bodyPr>
          <a:lstStyle/>
          <a:p>
            <a:pPr algn="ctr">
              <a:lnSpc>
                <a:spcPct val="100000"/>
              </a:lnSpc>
              <a:spcBef>
                <a:spcPts val="2001"/>
              </a:spcBef>
            </a:pPr>
            <a:r>
              <a:rPr lang="de-DE" sz="6600" b="1" strike="noStrike" spc="191">
                <a:solidFill>
                  <a:srgbClr val="FFFFFF"/>
                </a:solidFill>
                <a:latin typeface="Arial"/>
                <a:ea typeface="DejaVu Sans"/>
              </a:rPr>
              <a:t>Abstract</a:t>
            </a:r>
            <a:endParaRPr lang="de-AT" sz="6600" b="0" strike="noStrike" spc="-1">
              <a:latin typeface="Arial"/>
            </a:endParaRPr>
          </a:p>
        </p:txBody>
      </p:sp>
      <p:sp>
        <p:nvSpPr>
          <p:cNvPr id="73" name="CustomShape 9"/>
          <p:cNvSpPr/>
          <p:nvPr/>
        </p:nvSpPr>
        <p:spPr>
          <a:xfrm>
            <a:off x="1519560" y="11592000"/>
            <a:ext cx="39879360" cy="886428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86400" tIns="43200" rIns="86400" bIns="43200">
            <a:spAutoFit/>
          </a:bodyPr>
          <a:lstStyle/>
          <a:p>
            <a:pPr algn="just">
              <a:lnSpc>
                <a:spcPct val="100000"/>
              </a:lnSpc>
            </a:pPr>
            <a:r>
              <a:rPr lang="la" sz="7200" b="0" strike="noStrike" spc="-1">
                <a:solidFill>
                  <a:srgbClr val="0D0D0D"/>
                </a:solidFill>
                <a:latin typeface="Arial"/>
                <a:ea typeface="DejaVu Sans"/>
              </a:rPr>
              <a:t>During Erasmus+ Project 2018-1-AT01-KA203-039236 </a:t>
            </a:r>
            <a:r>
              <a:rPr lang="la" sz="7200" b="0" strike="noStrike" spc="-1">
                <a:solidFill>
                  <a:srgbClr val="22228B"/>
                </a:solidFill>
                <a:latin typeface="Arial"/>
                <a:ea typeface="DejaVu Sans"/>
              </a:rPr>
              <a:t>„TRANSCA – Translating Socio-Cultural Anthropology into Education“ </a:t>
            </a:r>
            <a:r>
              <a:rPr lang="la" sz="7200" b="0" strike="noStrike" spc="-1">
                <a:solidFill>
                  <a:srgbClr val="0D0D0D"/>
                </a:solidFill>
                <a:latin typeface="Arial"/>
                <a:ea typeface="DejaVu Sans"/>
              </a:rPr>
              <a:t>a curriculum was developed, that aims to provide educators with innovative approaches to diversity-based education and inclusive teaching of children in European educational institutions.</a:t>
            </a:r>
            <a:endParaRPr lang="de-AT" sz="7200" b="0" strike="noStrike" spc="-1">
              <a:latin typeface="Arial"/>
            </a:endParaRPr>
          </a:p>
          <a:p>
            <a:pPr algn="just">
              <a:lnSpc>
                <a:spcPct val="100000"/>
              </a:lnSpc>
            </a:pPr>
            <a:endParaRPr lang="de-AT" sz="7200" b="0" strike="noStrike" spc="-1">
              <a:latin typeface="Arial"/>
            </a:endParaRPr>
          </a:p>
          <a:p>
            <a:pPr algn="just">
              <a:lnSpc>
                <a:spcPct val="100000"/>
              </a:lnSpc>
            </a:pPr>
            <a:r>
              <a:rPr lang="la" sz="7200" b="0" strike="noStrike" spc="-1">
                <a:solidFill>
                  <a:srgbClr val="0D0D0D"/>
                </a:solidFill>
                <a:latin typeface="Arial"/>
                <a:ea typeface="DejaVu Sans"/>
              </a:rPr>
              <a:t>The curriculum (6 ECTS) provides examples of modules for introducing teachers to anthropological conceptual approaches and methods. They have been designed as resources for thinking about educational practices in relation to the cultural dimensions of wider societal issues.</a:t>
            </a:r>
            <a:endParaRPr lang="de-AT" sz="7200" b="0" strike="noStrike" spc="-1">
              <a:latin typeface="Arial"/>
            </a:endParaRPr>
          </a:p>
        </p:txBody>
      </p:sp>
      <p:grpSp>
        <p:nvGrpSpPr>
          <p:cNvPr id="74" name="Group 10"/>
          <p:cNvGrpSpPr/>
          <p:nvPr/>
        </p:nvGrpSpPr>
        <p:grpSpPr>
          <a:xfrm>
            <a:off x="954360" y="25958160"/>
            <a:ext cx="7145280" cy="4087080"/>
            <a:chOff x="954360" y="25958160"/>
            <a:chExt cx="7145280" cy="4087080"/>
          </a:xfrm>
        </p:grpSpPr>
        <p:sp>
          <p:nvSpPr>
            <p:cNvPr id="75" name="CustomShape 11"/>
            <p:cNvSpPr/>
            <p:nvPr/>
          </p:nvSpPr>
          <p:spPr>
            <a:xfrm rot="20313000">
              <a:off x="2582280" y="26842320"/>
              <a:ext cx="5275800" cy="2318400"/>
            </a:xfrm>
            <a:prstGeom prst="hexagon">
              <a:avLst>
                <a:gd name="adj" fmla="val 25000"/>
                <a:gd name="vf" fmla="val 115470"/>
              </a:avLst>
            </a:prstGeom>
            <a:solidFill>
              <a:srgbClr val="FDD3E9"/>
            </a:solidFill>
            <a:ln w="12700">
              <a:noFill/>
            </a:ln>
          </p:spPr>
          <p:style>
            <a:lnRef idx="0">
              <a:scrgbClr r="0" g="0" b="0"/>
            </a:lnRef>
            <a:fillRef idx="0">
              <a:scrgbClr r="0" g="0" b="0"/>
            </a:fillRef>
            <a:effectRef idx="0">
              <a:scrgbClr r="0" g="0" b="0"/>
            </a:effectRef>
            <a:fontRef idx="minor"/>
          </p:style>
        </p:sp>
        <p:sp>
          <p:nvSpPr>
            <p:cNvPr id="76" name="CustomShape 12"/>
            <p:cNvSpPr/>
            <p:nvPr/>
          </p:nvSpPr>
          <p:spPr>
            <a:xfrm rot="18369600">
              <a:off x="1275480" y="26759520"/>
              <a:ext cx="2399760" cy="2014560"/>
            </a:xfrm>
            <a:prstGeom prst="hexagon">
              <a:avLst>
                <a:gd name="adj" fmla="val 25000"/>
                <a:gd name="vf" fmla="val 115470"/>
              </a:avLst>
            </a:prstGeom>
            <a:solidFill>
              <a:srgbClr val="F28E98"/>
            </a:solidFill>
            <a:ln w="12700">
              <a:noFill/>
            </a:ln>
          </p:spPr>
          <p:style>
            <a:lnRef idx="0">
              <a:scrgbClr r="0" g="0" b="0"/>
            </a:lnRef>
            <a:fillRef idx="0">
              <a:scrgbClr r="0" g="0" b="0"/>
            </a:fillRef>
            <a:effectRef idx="0">
              <a:scrgbClr r="0" g="0" b="0"/>
            </a:effectRef>
            <a:fontRef idx="minor"/>
          </p:style>
        </p:sp>
        <p:sp>
          <p:nvSpPr>
            <p:cNvPr id="77" name="CustomShape 13"/>
            <p:cNvSpPr/>
            <p:nvPr/>
          </p:nvSpPr>
          <p:spPr>
            <a:xfrm rot="21423000">
              <a:off x="1134360" y="27986040"/>
              <a:ext cx="2791440" cy="1138320"/>
            </a:xfrm>
            <a:prstGeom prst="hexagon">
              <a:avLst>
                <a:gd name="adj" fmla="val 25000"/>
                <a:gd name="vf" fmla="val 115470"/>
              </a:avLst>
            </a:prstGeom>
            <a:solidFill>
              <a:srgbClr val="B6DCFC"/>
            </a:solidFill>
            <a:ln w="12700">
              <a:noFill/>
            </a:ln>
          </p:spPr>
          <p:style>
            <a:lnRef idx="0">
              <a:scrgbClr r="0" g="0" b="0"/>
            </a:lnRef>
            <a:fillRef idx="0">
              <a:scrgbClr r="0" g="0" b="0"/>
            </a:fillRef>
            <a:effectRef idx="0">
              <a:scrgbClr r="0" g="0" b="0"/>
            </a:effectRef>
            <a:fontRef idx="minor"/>
          </p:style>
        </p:sp>
      </p:gr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 name="CustomShape 1"/>
          <p:cNvSpPr/>
          <p:nvPr/>
        </p:nvSpPr>
        <p:spPr>
          <a:xfrm rot="18369600">
            <a:off x="10972080" y="28022400"/>
            <a:ext cx="1127880" cy="947160"/>
          </a:xfrm>
          <a:prstGeom prst="hexagon">
            <a:avLst>
              <a:gd name="adj" fmla="val 25000"/>
              <a:gd name="vf" fmla="val 115470"/>
            </a:avLst>
          </a:prstGeom>
          <a:solidFill>
            <a:srgbClr val="F28E98"/>
          </a:solidFill>
          <a:ln w="12700">
            <a:noFill/>
          </a:ln>
        </p:spPr>
        <p:style>
          <a:lnRef idx="0">
            <a:scrgbClr r="0" g="0" b="0"/>
          </a:lnRef>
          <a:fillRef idx="0">
            <a:scrgbClr r="0" g="0" b="0"/>
          </a:fillRef>
          <a:effectRef idx="0">
            <a:scrgbClr r="0" g="0" b="0"/>
          </a:effectRef>
          <a:fontRef idx="minor"/>
        </p:style>
      </p:sp>
      <p:sp>
        <p:nvSpPr>
          <p:cNvPr id="79" name="CustomShape 2"/>
          <p:cNvSpPr/>
          <p:nvPr/>
        </p:nvSpPr>
        <p:spPr>
          <a:xfrm>
            <a:off x="16472880" y="6076800"/>
            <a:ext cx="25419960" cy="745200"/>
          </a:xfrm>
          <a:prstGeom prst="rect">
            <a:avLst/>
          </a:prstGeom>
          <a:noFill/>
          <a:ln w="0">
            <a:noFill/>
          </a:ln>
        </p:spPr>
        <p:style>
          <a:lnRef idx="0">
            <a:scrgbClr r="0" g="0" b="0"/>
          </a:lnRef>
          <a:fillRef idx="0">
            <a:scrgbClr r="0" g="0" b="0"/>
          </a:fillRef>
          <a:effectRef idx="0">
            <a:scrgbClr r="0" g="0" b="0"/>
          </a:effectRef>
          <a:fontRef idx="minor"/>
        </p:style>
      </p:sp>
      <p:sp>
        <p:nvSpPr>
          <p:cNvPr id="80" name="CustomShape 3"/>
          <p:cNvSpPr/>
          <p:nvPr/>
        </p:nvSpPr>
        <p:spPr>
          <a:xfrm>
            <a:off x="29583000" y="685440"/>
            <a:ext cx="11237400" cy="1913400"/>
          </a:xfrm>
          <a:prstGeom prst="rect">
            <a:avLst/>
          </a:prstGeom>
          <a:noFill/>
          <a:ln w="0">
            <a:noFill/>
          </a:ln>
        </p:spPr>
        <p:style>
          <a:lnRef idx="0">
            <a:scrgbClr r="0" g="0" b="0"/>
          </a:lnRef>
          <a:fillRef idx="0">
            <a:scrgbClr r="0" g="0" b="0"/>
          </a:fillRef>
          <a:effectRef idx="0">
            <a:scrgbClr r="0" g="0" b="0"/>
          </a:effectRef>
          <a:fontRef idx="minor"/>
        </p:style>
      </p:sp>
      <p:sp>
        <p:nvSpPr>
          <p:cNvPr id="81" name="CustomShape 4"/>
          <p:cNvSpPr/>
          <p:nvPr/>
        </p:nvSpPr>
        <p:spPr>
          <a:xfrm>
            <a:off x="25980120" y="15354720"/>
            <a:ext cx="14178600" cy="6331680"/>
          </a:xfrm>
          <a:prstGeom prst="rect">
            <a:avLst/>
          </a:prstGeom>
          <a:noFill/>
          <a:ln w="0">
            <a:noFill/>
          </a:ln>
        </p:spPr>
        <p:style>
          <a:lnRef idx="0">
            <a:scrgbClr r="0" g="0" b="0"/>
          </a:lnRef>
          <a:fillRef idx="0">
            <a:scrgbClr r="0" g="0" b="0"/>
          </a:fillRef>
          <a:effectRef idx="0">
            <a:scrgbClr r="0" g="0" b="0"/>
          </a:effectRef>
          <a:fontRef idx="minor"/>
        </p:style>
        <p:txBody>
          <a:bodyPr lIns="169560" tIns="169560" rIns="169560" bIns="169560">
            <a:noAutofit/>
          </a:bodyPr>
          <a:lstStyle/>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p:txBody>
      </p:sp>
      <p:sp>
        <p:nvSpPr>
          <p:cNvPr id="82" name="CustomShape 5"/>
          <p:cNvSpPr/>
          <p:nvPr/>
        </p:nvSpPr>
        <p:spPr>
          <a:xfrm>
            <a:off x="11398320" y="13751280"/>
            <a:ext cx="382320" cy="300240"/>
          </a:xfrm>
          <a:prstGeom prst="rect">
            <a:avLst/>
          </a:prstGeom>
          <a:noFill/>
          <a:ln w="0">
            <a:noFill/>
          </a:ln>
        </p:spPr>
        <p:style>
          <a:lnRef idx="0">
            <a:scrgbClr r="0" g="0" b="0"/>
          </a:lnRef>
          <a:fillRef idx="0">
            <a:scrgbClr r="0" g="0" b="0"/>
          </a:fillRef>
          <a:effectRef idx="0">
            <a:scrgbClr r="0" g="0" b="0"/>
          </a:effectRef>
          <a:fontRef idx="minor"/>
        </p:style>
      </p:sp>
      <p:sp>
        <p:nvSpPr>
          <p:cNvPr id="83" name="CustomShape 6"/>
          <p:cNvSpPr/>
          <p:nvPr/>
        </p:nvSpPr>
        <p:spPr>
          <a:xfrm>
            <a:off x="1116000" y="1834920"/>
            <a:ext cx="15092280" cy="1143000"/>
          </a:xfrm>
          <a:prstGeom prst="rect">
            <a:avLst/>
          </a:prstGeom>
          <a:noFill/>
          <a:ln w="0">
            <a:noFill/>
          </a:ln>
        </p:spPr>
        <p:style>
          <a:lnRef idx="0">
            <a:scrgbClr r="0" g="0" b="0"/>
          </a:lnRef>
          <a:fillRef idx="0">
            <a:scrgbClr r="0" g="0" b="0"/>
          </a:fillRef>
          <a:effectRef idx="0">
            <a:scrgbClr r="0" g="0" b="0"/>
          </a:effectRef>
          <a:fontRef idx="minor"/>
        </p:style>
      </p:sp>
      <p:sp>
        <p:nvSpPr>
          <p:cNvPr id="84" name="CustomShape 7"/>
          <p:cNvSpPr/>
          <p:nvPr/>
        </p:nvSpPr>
        <p:spPr>
          <a:xfrm>
            <a:off x="1722600" y="28957320"/>
            <a:ext cx="39556440" cy="396720"/>
          </a:xfrm>
          <a:prstGeom prst="rect">
            <a:avLst/>
          </a:prstGeom>
          <a:noFill/>
          <a:ln w="0">
            <a:noFill/>
          </a:ln>
        </p:spPr>
        <p:style>
          <a:lnRef idx="0">
            <a:scrgbClr r="0" g="0" b="0"/>
          </a:lnRef>
          <a:fillRef idx="0">
            <a:scrgbClr r="0" g="0" b="0"/>
          </a:fillRef>
          <a:effectRef idx="0">
            <a:scrgbClr r="0" g="0" b="0"/>
          </a:effectRef>
          <a:fontRef idx="minor"/>
        </p:style>
      </p:sp>
      <p:sp>
        <p:nvSpPr>
          <p:cNvPr id="85" name="CustomShape 8"/>
          <p:cNvSpPr/>
          <p:nvPr/>
        </p:nvSpPr>
        <p:spPr>
          <a:xfrm>
            <a:off x="1620000" y="3767760"/>
            <a:ext cx="39598920" cy="1091520"/>
          </a:xfrm>
          <a:prstGeom prst="rect">
            <a:avLst/>
          </a:prstGeom>
          <a:solidFill>
            <a:schemeClr val="tx1">
              <a:lumMod val="65000"/>
              <a:lumOff val="35000"/>
            </a:schemeClr>
          </a:solidFill>
          <a:ln w="34920">
            <a:noFill/>
          </a:ln>
        </p:spPr>
        <p:style>
          <a:lnRef idx="0">
            <a:scrgbClr r="0" g="0" b="0"/>
          </a:lnRef>
          <a:fillRef idx="0">
            <a:scrgbClr r="0" g="0" b="0"/>
          </a:fillRef>
          <a:effectRef idx="0">
            <a:scrgbClr r="0" g="0" b="0"/>
          </a:effectRef>
          <a:fontRef idx="minor"/>
        </p:style>
        <p:txBody>
          <a:bodyPr lIns="86400" tIns="43200" rIns="86400" bIns="43200">
            <a:spAutoFit/>
          </a:bodyPr>
          <a:lstStyle/>
          <a:p>
            <a:pPr algn="ctr">
              <a:lnSpc>
                <a:spcPct val="100000"/>
              </a:lnSpc>
              <a:spcBef>
                <a:spcPts val="2001"/>
              </a:spcBef>
            </a:pPr>
            <a:r>
              <a:rPr lang="de-DE" sz="6600" b="1" strike="noStrike" spc="191">
                <a:solidFill>
                  <a:srgbClr val="FFFFFF"/>
                </a:solidFill>
                <a:latin typeface="Arial"/>
                <a:ea typeface="DejaVu Sans"/>
              </a:rPr>
              <a:t>Starting Point</a:t>
            </a:r>
            <a:endParaRPr lang="de-AT" sz="6600" b="0" strike="noStrike" spc="-1">
              <a:latin typeface="Arial"/>
            </a:endParaRPr>
          </a:p>
        </p:txBody>
      </p:sp>
      <p:sp>
        <p:nvSpPr>
          <p:cNvPr id="86" name="CustomShape 9"/>
          <p:cNvSpPr/>
          <p:nvPr/>
        </p:nvSpPr>
        <p:spPr>
          <a:xfrm>
            <a:off x="1519560" y="6120000"/>
            <a:ext cx="39879360" cy="1799316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86400" tIns="43200" rIns="86400" bIns="43200">
            <a:spAutoFit/>
          </a:bodyPr>
          <a:lstStyle/>
          <a:p>
            <a:pPr algn="just">
              <a:lnSpc>
                <a:spcPct val="100000"/>
              </a:lnSpc>
              <a:spcBef>
                <a:spcPts val="700"/>
              </a:spcBef>
            </a:pPr>
            <a:r>
              <a:rPr lang="en-GB" sz="6000" b="0" strike="noStrike" spc="-1">
                <a:solidFill>
                  <a:srgbClr val="22228B"/>
                </a:solidFill>
                <a:latin typeface="Arial"/>
                <a:ea typeface="DejaVu Sans"/>
              </a:rPr>
              <a:t>TRANSCA</a:t>
            </a:r>
            <a:r>
              <a:rPr lang="en-GB" sz="6000" b="0" strike="noStrike" spc="-1">
                <a:solidFill>
                  <a:srgbClr val="0D0D0D"/>
                </a:solidFill>
                <a:latin typeface="Arial"/>
                <a:ea typeface="DejaVu Sans"/>
              </a:rPr>
              <a:t> is a project that states what </a:t>
            </a:r>
            <a:r>
              <a:rPr lang="en-GB" sz="6000" b="0" strike="noStrike" spc="-1">
                <a:solidFill>
                  <a:srgbClr val="22228B"/>
                </a:solidFill>
                <a:latin typeface="Arial"/>
                <a:ea typeface="DejaVu Sans"/>
              </a:rPr>
              <a:t>social anthropology </a:t>
            </a:r>
            <a:r>
              <a:rPr lang="en-GB" sz="6000" b="0" strike="noStrike" spc="-1">
                <a:solidFill>
                  <a:srgbClr val="0D0D0D"/>
                </a:solidFill>
                <a:latin typeface="Arial"/>
                <a:ea typeface="DejaVu Sans"/>
              </a:rPr>
              <a:t>can do for education as a sustainable response of the European educational sphere to on-going and new societal challenges such as diversity, immigration, socio-economic disparities and exclusionary politics.</a:t>
            </a:r>
            <a:endParaRPr lang="de-AT" sz="6000" b="0" strike="noStrike" spc="-1">
              <a:latin typeface="Arial"/>
            </a:endParaRPr>
          </a:p>
          <a:p>
            <a:pPr algn="just">
              <a:lnSpc>
                <a:spcPct val="100000"/>
              </a:lnSpc>
              <a:spcBef>
                <a:spcPts val="700"/>
              </a:spcBef>
            </a:pPr>
            <a:endParaRPr lang="de-AT" sz="6000" b="0" strike="noStrike" spc="-1">
              <a:latin typeface="Arial"/>
            </a:endParaRPr>
          </a:p>
          <a:p>
            <a:pPr algn="just">
              <a:lnSpc>
                <a:spcPct val="100000"/>
              </a:lnSpc>
              <a:spcBef>
                <a:spcPts val="700"/>
              </a:spcBef>
            </a:pPr>
            <a:r>
              <a:rPr lang="en-GB" sz="6000" b="0" strike="noStrike" spc="-1">
                <a:solidFill>
                  <a:srgbClr val="22228B"/>
                </a:solidFill>
                <a:latin typeface="Arial"/>
                <a:ea typeface="DejaVu Sans"/>
              </a:rPr>
              <a:t>TRANSCA</a:t>
            </a:r>
            <a:r>
              <a:rPr lang="en-GB" sz="6000" b="0" strike="noStrike" spc="-1">
                <a:solidFill>
                  <a:srgbClr val="0D0D0D"/>
                </a:solidFill>
                <a:latin typeface="Arial"/>
                <a:ea typeface="DejaVu Sans"/>
              </a:rPr>
              <a:t> is a </a:t>
            </a:r>
            <a:r>
              <a:rPr lang="en-GB" sz="6000" b="0" strike="noStrike" spc="-1">
                <a:solidFill>
                  <a:srgbClr val="22228B"/>
                </a:solidFill>
                <a:latin typeface="Arial"/>
                <a:ea typeface="DejaVu Sans"/>
              </a:rPr>
              <a:t>strategic partnership </a:t>
            </a:r>
            <a:r>
              <a:rPr lang="en-GB" sz="6000" b="0" strike="noStrike" spc="-1">
                <a:solidFill>
                  <a:srgbClr val="0D0D0D"/>
                </a:solidFill>
                <a:latin typeface="Arial"/>
                <a:ea typeface="DejaVu Sans"/>
              </a:rPr>
              <a:t>with the goal of further developing the cooperation between teacher education and socio-cultural anthropology in order to address the crucial issue of social inclusion in schools by implementing, e.g. tools for self-reflexivity and hierarchical positionality.</a:t>
            </a:r>
            <a:endParaRPr lang="de-AT" sz="6000" b="0" strike="noStrike" spc="-1">
              <a:latin typeface="Arial"/>
            </a:endParaRPr>
          </a:p>
          <a:p>
            <a:pPr algn="just">
              <a:lnSpc>
                <a:spcPct val="100000"/>
              </a:lnSpc>
              <a:spcBef>
                <a:spcPts val="700"/>
              </a:spcBef>
            </a:pPr>
            <a:endParaRPr lang="de-AT" sz="6000" b="0" strike="noStrike" spc="-1">
              <a:latin typeface="Arial"/>
            </a:endParaRPr>
          </a:p>
          <a:p>
            <a:pPr algn="just">
              <a:lnSpc>
                <a:spcPct val="100000"/>
              </a:lnSpc>
              <a:spcBef>
                <a:spcPts val="700"/>
              </a:spcBef>
            </a:pPr>
            <a:r>
              <a:rPr lang="en-GB" sz="6000" b="0" strike="noStrike" spc="-1">
                <a:solidFill>
                  <a:srgbClr val="22228B"/>
                </a:solidFill>
                <a:latin typeface="Arial"/>
                <a:ea typeface="DejaVu Sans"/>
              </a:rPr>
              <a:t>TRANSCA</a:t>
            </a:r>
            <a:r>
              <a:rPr lang="en-GB" sz="6000" b="0" strike="noStrike" spc="-1">
                <a:solidFill>
                  <a:srgbClr val="0D0D0D"/>
                </a:solidFill>
                <a:latin typeface="Arial"/>
                <a:ea typeface="DejaVu Sans"/>
              </a:rPr>
              <a:t> aims to </a:t>
            </a:r>
            <a:r>
              <a:rPr lang="en-GB" sz="6000" b="0" strike="noStrike" spc="-1">
                <a:solidFill>
                  <a:srgbClr val="22228B"/>
                </a:solidFill>
                <a:latin typeface="Arial"/>
                <a:ea typeface="DejaVu Sans"/>
              </a:rPr>
              <a:t>promote</a:t>
            </a:r>
            <a:r>
              <a:rPr lang="en-GB" sz="6000" b="0" strike="noStrike" spc="-1">
                <a:solidFill>
                  <a:srgbClr val="0D0D0D"/>
                </a:solidFill>
                <a:latin typeface="Arial"/>
                <a:ea typeface="DejaVu Sans"/>
              </a:rPr>
              <a:t>, and in some countries initiate, the process of transferring relevant aspects of socio-cultural anthropological knowledge such as interculturality, diversity, migration, integration, gender, or intersectionality into teacher education in Europe by building on existing approaches and experiences and adding new and innovative didactic assessments and practices about core societal issues and social science concepts </a:t>
            </a:r>
            <a:endParaRPr lang="de-AT" sz="6000" b="0" strike="noStrike" spc="-1">
              <a:latin typeface="Arial"/>
            </a:endParaRPr>
          </a:p>
          <a:p>
            <a:pPr algn="just">
              <a:lnSpc>
                <a:spcPct val="100000"/>
              </a:lnSpc>
              <a:spcBef>
                <a:spcPts val="700"/>
              </a:spcBef>
            </a:pPr>
            <a:endParaRPr lang="de-AT" sz="6000" b="0" strike="noStrike" spc="-1">
              <a:latin typeface="Arial"/>
            </a:endParaRPr>
          </a:p>
          <a:p>
            <a:pPr algn="just">
              <a:lnSpc>
                <a:spcPct val="100000"/>
              </a:lnSpc>
              <a:spcBef>
                <a:spcPts val="700"/>
              </a:spcBef>
            </a:pPr>
            <a:r>
              <a:rPr lang="en-GB" sz="6000" b="0" strike="noStrike" spc="-1">
                <a:solidFill>
                  <a:srgbClr val="0D0D0D"/>
                </a:solidFill>
                <a:latin typeface="Arial"/>
                <a:ea typeface="DejaVu Sans"/>
              </a:rPr>
              <a:t>The aim of this project output (IO4) is to </a:t>
            </a:r>
            <a:r>
              <a:rPr lang="en-GB" sz="6000" b="0" strike="noStrike" spc="-1">
                <a:solidFill>
                  <a:srgbClr val="22228B"/>
                </a:solidFill>
                <a:latin typeface="Arial"/>
                <a:ea typeface="DejaVu Sans"/>
              </a:rPr>
              <a:t>introduce teachers to anthropological approaches and methods </a:t>
            </a:r>
            <a:r>
              <a:rPr lang="en-GB" sz="6000" b="0" strike="noStrike" spc="-1">
                <a:solidFill>
                  <a:srgbClr val="0D0D0D"/>
                </a:solidFill>
                <a:latin typeface="Arial"/>
                <a:ea typeface="DejaVu Sans"/>
              </a:rPr>
              <a:t>in the study of educational lifeworlds and practices. The modules are designed for teachers interested in supplementary training in anthropological approaches to educational practice and process in a range of educational institutions such as pre-school, school, and pre-service and in-service teacher training. The programme aims to train students to analyse specific practices of education and knowledge regarding local as well as global social and cultural contexts </a:t>
            </a:r>
            <a:r>
              <a:rPr lang="en-GB" sz="6000" b="0" strike="noStrike" spc="-1">
                <a:solidFill>
                  <a:srgbClr val="22228B"/>
                </a:solidFill>
                <a:latin typeface="Arial"/>
                <a:ea typeface="DejaVu Sans"/>
              </a:rPr>
              <a:t>using ethnographic research methods </a:t>
            </a:r>
            <a:r>
              <a:rPr lang="en-GB" sz="6000" b="0" strike="noStrike" spc="-1">
                <a:solidFill>
                  <a:srgbClr val="0D0D0D"/>
                </a:solidFill>
                <a:latin typeface="Arial"/>
                <a:ea typeface="DejaVu Sans"/>
              </a:rPr>
              <a:t>and </a:t>
            </a:r>
            <a:r>
              <a:rPr lang="en-GB" sz="6000" b="0" strike="noStrike" spc="-1">
                <a:solidFill>
                  <a:srgbClr val="22228B"/>
                </a:solidFill>
                <a:latin typeface="Arial"/>
                <a:ea typeface="DejaVu Sans"/>
              </a:rPr>
              <a:t>cross-cultural comparisons</a:t>
            </a:r>
            <a:r>
              <a:rPr lang="en-GB" sz="6000" b="0" strike="noStrike" spc="-1">
                <a:solidFill>
                  <a:srgbClr val="0D0D0D"/>
                </a:solidFill>
                <a:latin typeface="Arial"/>
                <a:ea typeface="DejaVu Sans"/>
              </a:rPr>
              <a:t>.</a:t>
            </a:r>
            <a:endParaRPr lang="de-AT" sz="6000" b="0" strike="noStrike" spc="-1">
              <a:latin typeface="Arial"/>
            </a:endParaRPr>
          </a:p>
        </p:txBody>
      </p:sp>
      <p:grpSp>
        <p:nvGrpSpPr>
          <p:cNvPr id="87" name="Group 10"/>
          <p:cNvGrpSpPr/>
          <p:nvPr/>
        </p:nvGrpSpPr>
        <p:grpSpPr>
          <a:xfrm>
            <a:off x="954360" y="25958160"/>
            <a:ext cx="7145280" cy="4087080"/>
            <a:chOff x="954360" y="25958160"/>
            <a:chExt cx="7145280" cy="4087080"/>
          </a:xfrm>
        </p:grpSpPr>
        <p:sp>
          <p:nvSpPr>
            <p:cNvPr id="88" name="CustomShape 11"/>
            <p:cNvSpPr/>
            <p:nvPr/>
          </p:nvSpPr>
          <p:spPr>
            <a:xfrm rot="20313000">
              <a:off x="2582280" y="26842320"/>
              <a:ext cx="5275800" cy="2318400"/>
            </a:xfrm>
            <a:prstGeom prst="hexagon">
              <a:avLst>
                <a:gd name="adj" fmla="val 25000"/>
                <a:gd name="vf" fmla="val 115470"/>
              </a:avLst>
            </a:prstGeom>
            <a:solidFill>
              <a:srgbClr val="FDD3E9"/>
            </a:solidFill>
            <a:ln w="12700">
              <a:noFill/>
            </a:ln>
          </p:spPr>
          <p:style>
            <a:lnRef idx="0">
              <a:scrgbClr r="0" g="0" b="0"/>
            </a:lnRef>
            <a:fillRef idx="0">
              <a:scrgbClr r="0" g="0" b="0"/>
            </a:fillRef>
            <a:effectRef idx="0">
              <a:scrgbClr r="0" g="0" b="0"/>
            </a:effectRef>
            <a:fontRef idx="minor"/>
          </p:style>
        </p:sp>
        <p:sp>
          <p:nvSpPr>
            <p:cNvPr id="89" name="CustomShape 12"/>
            <p:cNvSpPr/>
            <p:nvPr/>
          </p:nvSpPr>
          <p:spPr>
            <a:xfrm rot="18369600">
              <a:off x="1275480" y="26759520"/>
              <a:ext cx="2399760" cy="2014560"/>
            </a:xfrm>
            <a:prstGeom prst="hexagon">
              <a:avLst>
                <a:gd name="adj" fmla="val 25000"/>
                <a:gd name="vf" fmla="val 115470"/>
              </a:avLst>
            </a:prstGeom>
            <a:solidFill>
              <a:srgbClr val="F28E98"/>
            </a:solidFill>
            <a:ln w="12700">
              <a:noFill/>
            </a:ln>
          </p:spPr>
          <p:style>
            <a:lnRef idx="0">
              <a:scrgbClr r="0" g="0" b="0"/>
            </a:lnRef>
            <a:fillRef idx="0">
              <a:scrgbClr r="0" g="0" b="0"/>
            </a:fillRef>
            <a:effectRef idx="0">
              <a:scrgbClr r="0" g="0" b="0"/>
            </a:effectRef>
            <a:fontRef idx="minor"/>
          </p:style>
        </p:sp>
        <p:sp>
          <p:nvSpPr>
            <p:cNvPr id="90" name="CustomShape 13"/>
            <p:cNvSpPr/>
            <p:nvPr/>
          </p:nvSpPr>
          <p:spPr>
            <a:xfrm rot="21423000">
              <a:off x="1134360" y="27986040"/>
              <a:ext cx="2791440" cy="1138320"/>
            </a:xfrm>
            <a:prstGeom prst="hexagon">
              <a:avLst>
                <a:gd name="adj" fmla="val 25000"/>
                <a:gd name="vf" fmla="val 115470"/>
              </a:avLst>
            </a:prstGeom>
            <a:solidFill>
              <a:srgbClr val="B6DCFC"/>
            </a:solidFill>
            <a:ln w="12700">
              <a:noFill/>
            </a:ln>
          </p:spPr>
          <p:style>
            <a:lnRef idx="0">
              <a:scrgbClr r="0" g="0" b="0"/>
            </a:lnRef>
            <a:fillRef idx="0">
              <a:scrgbClr r="0" g="0" b="0"/>
            </a:fillRef>
            <a:effectRef idx="0">
              <a:scrgbClr r="0" g="0" b="0"/>
            </a:effectRef>
            <a:fontRef idx="minor"/>
          </p:style>
        </p:sp>
      </p:gr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 name="CustomShape 1"/>
          <p:cNvSpPr/>
          <p:nvPr/>
        </p:nvSpPr>
        <p:spPr>
          <a:xfrm rot="18369600">
            <a:off x="10972080" y="28022400"/>
            <a:ext cx="1127880" cy="947160"/>
          </a:xfrm>
          <a:prstGeom prst="hexagon">
            <a:avLst>
              <a:gd name="adj" fmla="val 25000"/>
              <a:gd name="vf" fmla="val 115470"/>
            </a:avLst>
          </a:prstGeom>
          <a:solidFill>
            <a:srgbClr val="F28E98"/>
          </a:solidFill>
          <a:ln w="12700">
            <a:noFill/>
          </a:ln>
        </p:spPr>
        <p:style>
          <a:lnRef idx="0">
            <a:scrgbClr r="0" g="0" b="0"/>
          </a:lnRef>
          <a:fillRef idx="0">
            <a:scrgbClr r="0" g="0" b="0"/>
          </a:fillRef>
          <a:effectRef idx="0">
            <a:scrgbClr r="0" g="0" b="0"/>
          </a:effectRef>
          <a:fontRef idx="minor"/>
        </p:style>
      </p:sp>
      <p:sp>
        <p:nvSpPr>
          <p:cNvPr id="92" name="CustomShape 2"/>
          <p:cNvSpPr/>
          <p:nvPr/>
        </p:nvSpPr>
        <p:spPr>
          <a:xfrm>
            <a:off x="16472880" y="6076800"/>
            <a:ext cx="25419960" cy="745200"/>
          </a:xfrm>
          <a:prstGeom prst="rect">
            <a:avLst/>
          </a:prstGeom>
          <a:noFill/>
          <a:ln w="0">
            <a:noFill/>
          </a:ln>
        </p:spPr>
        <p:style>
          <a:lnRef idx="0">
            <a:scrgbClr r="0" g="0" b="0"/>
          </a:lnRef>
          <a:fillRef idx="0">
            <a:scrgbClr r="0" g="0" b="0"/>
          </a:fillRef>
          <a:effectRef idx="0">
            <a:scrgbClr r="0" g="0" b="0"/>
          </a:effectRef>
          <a:fontRef idx="minor"/>
        </p:style>
      </p:sp>
      <p:sp>
        <p:nvSpPr>
          <p:cNvPr id="93" name="CustomShape 3"/>
          <p:cNvSpPr/>
          <p:nvPr/>
        </p:nvSpPr>
        <p:spPr>
          <a:xfrm>
            <a:off x="29583000" y="685440"/>
            <a:ext cx="11237400" cy="1913400"/>
          </a:xfrm>
          <a:prstGeom prst="rect">
            <a:avLst/>
          </a:prstGeom>
          <a:noFill/>
          <a:ln w="0">
            <a:noFill/>
          </a:ln>
        </p:spPr>
        <p:style>
          <a:lnRef idx="0">
            <a:scrgbClr r="0" g="0" b="0"/>
          </a:lnRef>
          <a:fillRef idx="0">
            <a:scrgbClr r="0" g="0" b="0"/>
          </a:fillRef>
          <a:effectRef idx="0">
            <a:scrgbClr r="0" g="0" b="0"/>
          </a:effectRef>
          <a:fontRef idx="minor"/>
        </p:style>
      </p:sp>
      <p:sp>
        <p:nvSpPr>
          <p:cNvPr id="94" name="CustomShape 4"/>
          <p:cNvSpPr/>
          <p:nvPr/>
        </p:nvSpPr>
        <p:spPr>
          <a:xfrm>
            <a:off x="25980120" y="15354720"/>
            <a:ext cx="14178600" cy="6331680"/>
          </a:xfrm>
          <a:prstGeom prst="rect">
            <a:avLst/>
          </a:prstGeom>
          <a:noFill/>
          <a:ln w="0">
            <a:noFill/>
          </a:ln>
        </p:spPr>
        <p:style>
          <a:lnRef idx="0">
            <a:scrgbClr r="0" g="0" b="0"/>
          </a:lnRef>
          <a:fillRef idx="0">
            <a:scrgbClr r="0" g="0" b="0"/>
          </a:fillRef>
          <a:effectRef idx="0">
            <a:scrgbClr r="0" g="0" b="0"/>
          </a:effectRef>
          <a:fontRef idx="minor"/>
        </p:style>
        <p:txBody>
          <a:bodyPr lIns="169560" tIns="169560" rIns="169560" bIns="169560">
            <a:noAutofit/>
          </a:bodyPr>
          <a:lstStyle/>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p:txBody>
      </p:sp>
      <p:sp>
        <p:nvSpPr>
          <p:cNvPr id="95" name="CustomShape 5"/>
          <p:cNvSpPr/>
          <p:nvPr/>
        </p:nvSpPr>
        <p:spPr>
          <a:xfrm>
            <a:off x="11398320" y="13751280"/>
            <a:ext cx="382320" cy="300240"/>
          </a:xfrm>
          <a:prstGeom prst="rect">
            <a:avLst/>
          </a:prstGeom>
          <a:noFill/>
          <a:ln w="0">
            <a:noFill/>
          </a:ln>
        </p:spPr>
        <p:style>
          <a:lnRef idx="0">
            <a:scrgbClr r="0" g="0" b="0"/>
          </a:lnRef>
          <a:fillRef idx="0">
            <a:scrgbClr r="0" g="0" b="0"/>
          </a:fillRef>
          <a:effectRef idx="0">
            <a:scrgbClr r="0" g="0" b="0"/>
          </a:effectRef>
          <a:fontRef idx="minor"/>
        </p:style>
      </p:sp>
      <p:sp>
        <p:nvSpPr>
          <p:cNvPr id="96" name="CustomShape 6"/>
          <p:cNvSpPr/>
          <p:nvPr/>
        </p:nvSpPr>
        <p:spPr>
          <a:xfrm>
            <a:off x="1116000" y="1834920"/>
            <a:ext cx="15092280" cy="1143000"/>
          </a:xfrm>
          <a:prstGeom prst="rect">
            <a:avLst/>
          </a:prstGeom>
          <a:noFill/>
          <a:ln w="0">
            <a:noFill/>
          </a:ln>
        </p:spPr>
        <p:style>
          <a:lnRef idx="0">
            <a:scrgbClr r="0" g="0" b="0"/>
          </a:lnRef>
          <a:fillRef idx="0">
            <a:scrgbClr r="0" g="0" b="0"/>
          </a:fillRef>
          <a:effectRef idx="0">
            <a:scrgbClr r="0" g="0" b="0"/>
          </a:effectRef>
          <a:fontRef idx="minor"/>
        </p:style>
      </p:sp>
      <p:sp>
        <p:nvSpPr>
          <p:cNvPr id="97" name="CustomShape 7"/>
          <p:cNvSpPr/>
          <p:nvPr/>
        </p:nvSpPr>
        <p:spPr>
          <a:xfrm>
            <a:off x="1722600" y="28957320"/>
            <a:ext cx="39556440" cy="396720"/>
          </a:xfrm>
          <a:prstGeom prst="rect">
            <a:avLst/>
          </a:prstGeom>
          <a:noFill/>
          <a:ln w="0">
            <a:noFill/>
          </a:ln>
        </p:spPr>
        <p:style>
          <a:lnRef idx="0">
            <a:scrgbClr r="0" g="0" b="0"/>
          </a:lnRef>
          <a:fillRef idx="0">
            <a:scrgbClr r="0" g="0" b="0"/>
          </a:fillRef>
          <a:effectRef idx="0">
            <a:scrgbClr r="0" g="0" b="0"/>
          </a:effectRef>
          <a:fontRef idx="minor"/>
        </p:style>
      </p:sp>
      <p:sp>
        <p:nvSpPr>
          <p:cNvPr id="98" name="CustomShape 8"/>
          <p:cNvSpPr/>
          <p:nvPr/>
        </p:nvSpPr>
        <p:spPr>
          <a:xfrm>
            <a:off x="1620000" y="3767760"/>
            <a:ext cx="39598920" cy="1091520"/>
          </a:xfrm>
          <a:prstGeom prst="rect">
            <a:avLst/>
          </a:prstGeom>
          <a:solidFill>
            <a:schemeClr val="tx1">
              <a:lumMod val="65000"/>
              <a:lumOff val="35000"/>
            </a:schemeClr>
          </a:solidFill>
          <a:ln w="34920">
            <a:noFill/>
          </a:ln>
        </p:spPr>
        <p:style>
          <a:lnRef idx="0">
            <a:scrgbClr r="0" g="0" b="0"/>
          </a:lnRef>
          <a:fillRef idx="0">
            <a:scrgbClr r="0" g="0" b="0"/>
          </a:fillRef>
          <a:effectRef idx="0">
            <a:scrgbClr r="0" g="0" b="0"/>
          </a:effectRef>
          <a:fontRef idx="minor"/>
        </p:style>
        <p:txBody>
          <a:bodyPr lIns="86400" tIns="43200" rIns="86400" bIns="43200">
            <a:spAutoFit/>
          </a:bodyPr>
          <a:lstStyle/>
          <a:p>
            <a:pPr algn="ctr">
              <a:lnSpc>
                <a:spcPct val="100000"/>
              </a:lnSpc>
              <a:spcBef>
                <a:spcPts val="2001"/>
              </a:spcBef>
            </a:pPr>
            <a:r>
              <a:rPr lang="de-DE" sz="6600" b="1" strike="noStrike" spc="191">
                <a:solidFill>
                  <a:srgbClr val="FFFFFF"/>
                </a:solidFill>
                <a:latin typeface="Arial"/>
                <a:ea typeface="DejaVu Sans"/>
              </a:rPr>
              <a:t>Theoretical Framework</a:t>
            </a:r>
            <a:endParaRPr lang="de-AT" sz="6600" b="0" strike="noStrike" spc="-1">
              <a:latin typeface="Arial"/>
            </a:endParaRPr>
          </a:p>
        </p:txBody>
      </p:sp>
      <p:sp>
        <p:nvSpPr>
          <p:cNvPr id="99" name="CustomShape 9"/>
          <p:cNvSpPr/>
          <p:nvPr/>
        </p:nvSpPr>
        <p:spPr>
          <a:xfrm>
            <a:off x="1519560" y="11052000"/>
            <a:ext cx="39879360" cy="1049652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86400" tIns="43200" rIns="86400" bIns="43200">
            <a:spAutoFit/>
          </a:bodyPr>
          <a:lstStyle/>
          <a:p>
            <a:pPr algn="just">
              <a:lnSpc>
                <a:spcPct val="100000"/>
              </a:lnSpc>
              <a:spcBef>
                <a:spcPts val="1400"/>
              </a:spcBef>
            </a:pPr>
            <a:r>
              <a:rPr lang="en-GB" sz="6600" b="0" strike="noStrike" spc="-1" dirty="0">
                <a:solidFill>
                  <a:srgbClr val="000000"/>
                </a:solidFill>
                <a:latin typeface="Arial"/>
                <a:ea typeface="DejaVu Sans"/>
              </a:rPr>
              <a:t>Our </a:t>
            </a:r>
            <a:r>
              <a:rPr lang="en-GB" sz="6600" b="0" strike="noStrike" spc="-1" dirty="0">
                <a:solidFill>
                  <a:srgbClr val="22228B"/>
                </a:solidFill>
                <a:latin typeface="Arial"/>
                <a:ea typeface="DejaVu Sans"/>
              </a:rPr>
              <a:t>primary goal </a:t>
            </a:r>
            <a:r>
              <a:rPr lang="en-GB" sz="6600" b="0" strike="noStrike" spc="-1" dirty="0">
                <a:solidFill>
                  <a:srgbClr val="000000"/>
                </a:solidFill>
                <a:latin typeface="Arial"/>
                <a:ea typeface="DejaVu Sans"/>
              </a:rPr>
              <a:t>is to </a:t>
            </a:r>
            <a:r>
              <a:rPr lang="en-GB" sz="6600" b="0" strike="noStrike" spc="-1" dirty="0">
                <a:solidFill>
                  <a:srgbClr val="22228B"/>
                </a:solidFill>
                <a:latin typeface="Arial"/>
                <a:ea typeface="DejaVu Sans"/>
              </a:rPr>
              <a:t>motivate teachers to explore their professional lives</a:t>
            </a:r>
            <a:r>
              <a:rPr lang="en-GB" sz="6600" b="0" strike="noStrike" spc="-1" dirty="0">
                <a:solidFill>
                  <a:srgbClr val="000000"/>
                </a:solidFill>
                <a:latin typeface="Arial"/>
                <a:ea typeface="DejaVu Sans"/>
              </a:rPr>
              <a:t>, </a:t>
            </a:r>
            <a:r>
              <a:rPr lang="en-GB" sz="6600" b="0" strike="noStrike" spc="-1" dirty="0">
                <a:solidFill>
                  <a:srgbClr val="22228B"/>
                </a:solidFill>
                <a:latin typeface="Arial"/>
                <a:ea typeface="DejaVu Sans"/>
              </a:rPr>
              <a:t>endeavours</a:t>
            </a:r>
            <a:r>
              <a:rPr lang="en-GB" sz="6600" b="0" strike="noStrike" spc="-1" dirty="0">
                <a:solidFill>
                  <a:srgbClr val="000000"/>
                </a:solidFill>
                <a:latin typeface="Arial"/>
                <a:ea typeface="DejaVu Sans"/>
              </a:rPr>
              <a:t> and </a:t>
            </a:r>
            <a:r>
              <a:rPr lang="en-GB" sz="6600" b="0" strike="noStrike" spc="-1" dirty="0">
                <a:solidFill>
                  <a:srgbClr val="22228B"/>
                </a:solidFill>
                <a:latin typeface="Arial"/>
                <a:ea typeface="DejaVu Sans"/>
              </a:rPr>
              <a:t>practice</a:t>
            </a:r>
            <a:r>
              <a:rPr lang="en-GB" sz="6600" b="0" strike="noStrike" spc="-1" dirty="0">
                <a:solidFill>
                  <a:srgbClr val="000000"/>
                </a:solidFill>
                <a:latin typeface="Arial"/>
                <a:ea typeface="DejaVu Sans"/>
              </a:rPr>
              <a:t> in new ways. Working comparatively with ethnographic cases from different cultural contexts, students will explore ways of thinking which make the strange familiar and the familiar strange. These ethnography-based didactic approaches are useful tools for </a:t>
            </a:r>
            <a:r>
              <a:rPr lang="en-GB" sz="6600" b="0" strike="noStrike" spc="-1" dirty="0">
                <a:solidFill>
                  <a:srgbClr val="22228B"/>
                </a:solidFill>
                <a:latin typeface="Arial"/>
                <a:ea typeface="DejaVu Sans"/>
              </a:rPr>
              <a:t>understanding educational practices </a:t>
            </a:r>
            <a:r>
              <a:rPr lang="en-GB" sz="6600" b="0" strike="noStrike" spc="-1" dirty="0">
                <a:solidFill>
                  <a:srgbClr val="000000"/>
                </a:solidFill>
                <a:latin typeface="Arial"/>
                <a:ea typeface="DejaVu Sans"/>
              </a:rPr>
              <a:t>and their embeddedness in particular and changing cultural socio-economic and political configurations. (Future) teachers can use these tools to reflect on the significance, potentials, challenges and constraints of their profession.</a:t>
            </a:r>
            <a:endParaRPr lang="de-AT" sz="6600" b="0" strike="noStrike" spc="-1" dirty="0">
              <a:latin typeface="Arial"/>
            </a:endParaRPr>
          </a:p>
          <a:p>
            <a:pPr algn="just">
              <a:lnSpc>
                <a:spcPct val="100000"/>
              </a:lnSpc>
              <a:spcBef>
                <a:spcPts val="1400"/>
              </a:spcBef>
            </a:pPr>
            <a:endParaRPr lang="de-AT" sz="6600" b="0" strike="noStrike" spc="-1" dirty="0">
              <a:latin typeface="Arial"/>
            </a:endParaRPr>
          </a:p>
          <a:p>
            <a:pPr algn="just">
              <a:lnSpc>
                <a:spcPct val="100000"/>
              </a:lnSpc>
              <a:spcBef>
                <a:spcPts val="1400"/>
              </a:spcBef>
            </a:pPr>
            <a:r>
              <a:rPr lang="en-GB" sz="6600" b="0" strike="noStrike" spc="-1" dirty="0">
                <a:solidFill>
                  <a:srgbClr val="000000"/>
                </a:solidFill>
                <a:latin typeface="Arial"/>
                <a:ea typeface="DejaVu Sans"/>
              </a:rPr>
              <a:t>We have chosen a set of topics according to two criteria: one, to provide insight into core anthropological questions of importance for education; two, to highlight current issues of special concern for education in a globalizing world.</a:t>
            </a:r>
            <a:endParaRPr lang="de-AT" sz="6600" b="0" strike="noStrike" spc="-1" dirty="0">
              <a:latin typeface="Arial"/>
            </a:endParaRPr>
          </a:p>
        </p:txBody>
      </p:sp>
      <p:grpSp>
        <p:nvGrpSpPr>
          <p:cNvPr id="100" name="Group 10"/>
          <p:cNvGrpSpPr/>
          <p:nvPr/>
        </p:nvGrpSpPr>
        <p:grpSpPr>
          <a:xfrm>
            <a:off x="954360" y="25958160"/>
            <a:ext cx="7145280" cy="4087080"/>
            <a:chOff x="954360" y="25958160"/>
            <a:chExt cx="7145280" cy="4087080"/>
          </a:xfrm>
        </p:grpSpPr>
        <p:sp>
          <p:nvSpPr>
            <p:cNvPr id="101" name="CustomShape 11"/>
            <p:cNvSpPr/>
            <p:nvPr/>
          </p:nvSpPr>
          <p:spPr>
            <a:xfrm rot="20313000">
              <a:off x="2582280" y="26842320"/>
              <a:ext cx="5275800" cy="2318400"/>
            </a:xfrm>
            <a:prstGeom prst="hexagon">
              <a:avLst>
                <a:gd name="adj" fmla="val 25000"/>
                <a:gd name="vf" fmla="val 115470"/>
              </a:avLst>
            </a:prstGeom>
            <a:solidFill>
              <a:srgbClr val="FDD3E9"/>
            </a:solidFill>
            <a:ln w="12700">
              <a:noFill/>
            </a:ln>
          </p:spPr>
          <p:style>
            <a:lnRef idx="0">
              <a:scrgbClr r="0" g="0" b="0"/>
            </a:lnRef>
            <a:fillRef idx="0">
              <a:scrgbClr r="0" g="0" b="0"/>
            </a:fillRef>
            <a:effectRef idx="0">
              <a:scrgbClr r="0" g="0" b="0"/>
            </a:effectRef>
            <a:fontRef idx="minor"/>
          </p:style>
        </p:sp>
        <p:sp>
          <p:nvSpPr>
            <p:cNvPr id="102" name="CustomShape 12"/>
            <p:cNvSpPr/>
            <p:nvPr/>
          </p:nvSpPr>
          <p:spPr>
            <a:xfrm rot="18369600">
              <a:off x="1275480" y="26759520"/>
              <a:ext cx="2399760" cy="2014560"/>
            </a:xfrm>
            <a:prstGeom prst="hexagon">
              <a:avLst>
                <a:gd name="adj" fmla="val 25000"/>
                <a:gd name="vf" fmla="val 115470"/>
              </a:avLst>
            </a:prstGeom>
            <a:solidFill>
              <a:srgbClr val="F28E98"/>
            </a:solidFill>
            <a:ln w="12700">
              <a:noFill/>
            </a:ln>
          </p:spPr>
          <p:style>
            <a:lnRef idx="0">
              <a:scrgbClr r="0" g="0" b="0"/>
            </a:lnRef>
            <a:fillRef idx="0">
              <a:scrgbClr r="0" g="0" b="0"/>
            </a:fillRef>
            <a:effectRef idx="0">
              <a:scrgbClr r="0" g="0" b="0"/>
            </a:effectRef>
            <a:fontRef idx="minor"/>
          </p:style>
        </p:sp>
        <p:sp>
          <p:nvSpPr>
            <p:cNvPr id="103" name="CustomShape 13"/>
            <p:cNvSpPr/>
            <p:nvPr/>
          </p:nvSpPr>
          <p:spPr>
            <a:xfrm rot="21423000">
              <a:off x="1134360" y="27986040"/>
              <a:ext cx="2791440" cy="1138320"/>
            </a:xfrm>
            <a:prstGeom prst="hexagon">
              <a:avLst>
                <a:gd name="adj" fmla="val 25000"/>
                <a:gd name="vf" fmla="val 115470"/>
              </a:avLst>
            </a:prstGeom>
            <a:solidFill>
              <a:srgbClr val="B6DCFC"/>
            </a:solidFill>
            <a:ln w="12700">
              <a:noFill/>
            </a:ln>
          </p:spPr>
          <p:style>
            <a:lnRef idx="0">
              <a:scrgbClr r="0" g="0" b="0"/>
            </a:lnRef>
            <a:fillRef idx="0">
              <a:scrgbClr r="0" g="0" b="0"/>
            </a:fillRef>
            <a:effectRef idx="0">
              <a:scrgbClr r="0" g="0" b="0"/>
            </a:effectRef>
            <a:fontRef idx="minor"/>
          </p:style>
        </p:sp>
      </p:grpSp>
      <p:pic>
        <p:nvPicPr>
          <p:cNvPr id="2" name="Poster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615091" y="25228863"/>
            <a:ext cx="1567769" cy="15677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 name="CustomShape 1"/>
          <p:cNvSpPr/>
          <p:nvPr/>
        </p:nvSpPr>
        <p:spPr>
          <a:xfrm rot="18369600">
            <a:off x="10972080" y="28022400"/>
            <a:ext cx="1127880" cy="947160"/>
          </a:xfrm>
          <a:prstGeom prst="hexagon">
            <a:avLst>
              <a:gd name="adj" fmla="val 25000"/>
              <a:gd name="vf" fmla="val 115470"/>
            </a:avLst>
          </a:prstGeom>
          <a:solidFill>
            <a:srgbClr val="F28E98"/>
          </a:solidFill>
          <a:ln w="12700">
            <a:noFill/>
          </a:ln>
        </p:spPr>
        <p:style>
          <a:lnRef idx="0">
            <a:scrgbClr r="0" g="0" b="0"/>
          </a:lnRef>
          <a:fillRef idx="0">
            <a:scrgbClr r="0" g="0" b="0"/>
          </a:fillRef>
          <a:effectRef idx="0">
            <a:scrgbClr r="0" g="0" b="0"/>
          </a:effectRef>
          <a:fontRef idx="minor"/>
        </p:style>
      </p:sp>
      <p:sp>
        <p:nvSpPr>
          <p:cNvPr id="105" name="CustomShape 2"/>
          <p:cNvSpPr/>
          <p:nvPr/>
        </p:nvSpPr>
        <p:spPr>
          <a:xfrm>
            <a:off x="16472880" y="6076800"/>
            <a:ext cx="25419960" cy="745200"/>
          </a:xfrm>
          <a:prstGeom prst="rect">
            <a:avLst/>
          </a:prstGeom>
          <a:noFill/>
          <a:ln w="0">
            <a:noFill/>
          </a:ln>
        </p:spPr>
        <p:style>
          <a:lnRef idx="0">
            <a:scrgbClr r="0" g="0" b="0"/>
          </a:lnRef>
          <a:fillRef idx="0">
            <a:scrgbClr r="0" g="0" b="0"/>
          </a:fillRef>
          <a:effectRef idx="0">
            <a:scrgbClr r="0" g="0" b="0"/>
          </a:effectRef>
          <a:fontRef idx="minor"/>
        </p:style>
      </p:sp>
      <p:sp>
        <p:nvSpPr>
          <p:cNvPr id="106" name="CustomShape 3"/>
          <p:cNvSpPr/>
          <p:nvPr/>
        </p:nvSpPr>
        <p:spPr>
          <a:xfrm>
            <a:off x="29583000" y="685440"/>
            <a:ext cx="11237400" cy="1913400"/>
          </a:xfrm>
          <a:prstGeom prst="rect">
            <a:avLst/>
          </a:prstGeom>
          <a:noFill/>
          <a:ln w="0">
            <a:noFill/>
          </a:ln>
        </p:spPr>
        <p:style>
          <a:lnRef idx="0">
            <a:scrgbClr r="0" g="0" b="0"/>
          </a:lnRef>
          <a:fillRef idx="0">
            <a:scrgbClr r="0" g="0" b="0"/>
          </a:fillRef>
          <a:effectRef idx="0">
            <a:scrgbClr r="0" g="0" b="0"/>
          </a:effectRef>
          <a:fontRef idx="minor"/>
        </p:style>
      </p:sp>
      <p:sp>
        <p:nvSpPr>
          <p:cNvPr id="107" name="CustomShape 4"/>
          <p:cNvSpPr/>
          <p:nvPr/>
        </p:nvSpPr>
        <p:spPr>
          <a:xfrm>
            <a:off x="25980120" y="15354720"/>
            <a:ext cx="14178600" cy="6331680"/>
          </a:xfrm>
          <a:prstGeom prst="rect">
            <a:avLst/>
          </a:prstGeom>
          <a:noFill/>
          <a:ln w="0">
            <a:noFill/>
          </a:ln>
        </p:spPr>
        <p:style>
          <a:lnRef idx="0">
            <a:scrgbClr r="0" g="0" b="0"/>
          </a:lnRef>
          <a:fillRef idx="0">
            <a:scrgbClr r="0" g="0" b="0"/>
          </a:fillRef>
          <a:effectRef idx="0">
            <a:scrgbClr r="0" g="0" b="0"/>
          </a:effectRef>
          <a:fontRef idx="minor"/>
        </p:style>
        <p:txBody>
          <a:bodyPr lIns="169560" tIns="169560" rIns="169560" bIns="169560">
            <a:noAutofit/>
          </a:bodyPr>
          <a:lstStyle/>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p:txBody>
      </p:sp>
      <p:sp>
        <p:nvSpPr>
          <p:cNvPr id="108" name="CustomShape 5"/>
          <p:cNvSpPr/>
          <p:nvPr/>
        </p:nvSpPr>
        <p:spPr>
          <a:xfrm>
            <a:off x="11398320" y="13751280"/>
            <a:ext cx="382320" cy="300240"/>
          </a:xfrm>
          <a:prstGeom prst="rect">
            <a:avLst/>
          </a:prstGeom>
          <a:noFill/>
          <a:ln w="0">
            <a:noFill/>
          </a:ln>
        </p:spPr>
        <p:style>
          <a:lnRef idx="0">
            <a:scrgbClr r="0" g="0" b="0"/>
          </a:lnRef>
          <a:fillRef idx="0">
            <a:scrgbClr r="0" g="0" b="0"/>
          </a:fillRef>
          <a:effectRef idx="0">
            <a:scrgbClr r="0" g="0" b="0"/>
          </a:effectRef>
          <a:fontRef idx="minor"/>
        </p:style>
      </p:sp>
      <p:sp>
        <p:nvSpPr>
          <p:cNvPr id="109" name="CustomShape 6"/>
          <p:cNvSpPr/>
          <p:nvPr/>
        </p:nvSpPr>
        <p:spPr>
          <a:xfrm>
            <a:off x="1116000" y="1834920"/>
            <a:ext cx="15092280" cy="1143000"/>
          </a:xfrm>
          <a:prstGeom prst="rect">
            <a:avLst/>
          </a:prstGeom>
          <a:noFill/>
          <a:ln w="0">
            <a:noFill/>
          </a:ln>
        </p:spPr>
        <p:style>
          <a:lnRef idx="0">
            <a:scrgbClr r="0" g="0" b="0"/>
          </a:lnRef>
          <a:fillRef idx="0">
            <a:scrgbClr r="0" g="0" b="0"/>
          </a:fillRef>
          <a:effectRef idx="0">
            <a:scrgbClr r="0" g="0" b="0"/>
          </a:effectRef>
          <a:fontRef idx="minor"/>
        </p:style>
      </p:sp>
      <p:sp>
        <p:nvSpPr>
          <p:cNvPr id="110" name="CustomShape 7"/>
          <p:cNvSpPr/>
          <p:nvPr/>
        </p:nvSpPr>
        <p:spPr>
          <a:xfrm>
            <a:off x="1722600" y="28957320"/>
            <a:ext cx="39556440" cy="396720"/>
          </a:xfrm>
          <a:prstGeom prst="rect">
            <a:avLst/>
          </a:prstGeom>
          <a:noFill/>
          <a:ln w="0">
            <a:noFill/>
          </a:ln>
        </p:spPr>
        <p:style>
          <a:lnRef idx="0">
            <a:scrgbClr r="0" g="0" b="0"/>
          </a:lnRef>
          <a:fillRef idx="0">
            <a:scrgbClr r="0" g="0" b="0"/>
          </a:fillRef>
          <a:effectRef idx="0">
            <a:scrgbClr r="0" g="0" b="0"/>
          </a:effectRef>
          <a:fontRef idx="minor"/>
        </p:style>
      </p:sp>
      <p:sp>
        <p:nvSpPr>
          <p:cNvPr id="111" name="CustomShape 8"/>
          <p:cNvSpPr/>
          <p:nvPr/>
        </p:nvSpPr>
        <p:spPr>
          <a:xfrm>
            <a:off x="1620000" y="3767760"/>
            <a:ext cx="39598920" cy="1091520"/>
          </a:xfrm>
          <a:prstGeom prst="rect">
            <a:avLst/>
          </a:prstGeom>
          <a:solidFill>
            <a:schemeClr val="tx1">
              <a:lumMod val="65000"/>
              <a:lumOff val="35000"/>
            </a:schemeClr>
          </a:solidFill>
          <a:ln w="34920">
            <a:noFill/>
          </a:ln>
        </p:spPr>
        <p:style>
          <a:lnRef idx="0">
            <a:scrgbClr r="0" g="0" b="0"/>
          </a:lnRef>
          <a:fillRef idx="0">
            <a:scrgbClr r="0" g="0" b="0"/>
          </a:fillRef>
          <a:effectRef idx="0">
            <a:scrgbClr r="0" g="0" b="0"/>
          </a:effectRef>
          <a:fontRef idx="minor"/>
        </p:style>
        <p:txBody>
          <a:bodyPr lIns="86400" tIns="43200" rIns="86400" bIns="43200">
            <a:spAutoFit/>
          </a:bodyPr>
          <a:lstStyle/>
          <a:p>
            <a:pPr algn="ctr">
              <a:lnSpc>
                <a:spcPct val="100000"/>
              </a:lnSpc>
              <a:spcBef>
                <a:spcPts val="2001"/>
              </a:spcBef>
            </a:pPr>
            <a:r>
              <a:rPr lang="de-DE" sz="6600" b="1" strike="noStrike" spc="-1">
                <a:solidFill>
                  <a:srgbClr val="FFFFFF"/>
                </a:solidFill>
                <a:latin typeface="Arial"/>
                <a:ea typeface="DejaVu Sans"/>
              </a:rPr>
              <a:t>Methods</a:t>
            </a:r>
            <a:endParaRPr lang="de-AT" sz="6600" b="0" strike="noStrike" spc="-1">
              <a:latin typeface="Arial"/>
            </a:endParaRPr>
          </a:p>
        </p:txBody>
      </p:sp>
      <p:sp>
        <p:nvSpPr>
          <p:cNvPr id="112" name="CustomShape 9"/>
          <p:cNvSpPr/>
          <p:nvPr/>
        </p:nvSpPr>
        <p:spPr>
          <a:xfrm>
            <a:off x="1440000" y="11626560"/>
            <a:ext cx="39879360" cy="511344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86400" tIns="43200" rIns="86400" bIns="43200">
            <a:spAutoFit/>
          </a:bodyPr>
          <a:lstStyle/>
          <a:p>
            <a:pPr algn="just">
              <a:lnSpc>
                <a:spcPct val="100000"/>
              </a:lnSpc>
              <a:spcBef>
                <a:spcPts val="1400"/>
              </a:spcBef>
            </a:pPr>
            <a:r>
              <a:rPr lang="la" sz="6600" b="0" strike="noStrike" spc="-1">
                <a:solidFill>
                  <a:srgbClr val="22228B"/>
                </a:solidFill>
                <a:latin typeface="Arial"/>
                <a:ea typeface="DejaVu Sans"/>
              </a:rPr>
              <a:t>Ethnographic fieldwork </a:t>
            </a:r>
            <a:r>
              <a:rPr lang="la" sz="6600" b="0" strike="noStrike" spc="-1">
                <a:solidFill>
                  <a:srgbClr val="0D0D0D"/>
                </a:solidFill>
                <a:latin typeface="Arial"/>
                <a:ea typeface="DejaVu Sans"/>
              </a:rPr>
              <a:t>is the primary methodology employed by anthropologists</a:t>
            </a:r>
            <a:r>
              <a:rPr lang="de-AT" sz="6600" b="0" strike="noStrike" spc="-1">
                <a:solidFill>
                  <a:srgbClr val="0D0D0D"/>
                </a:solidFill>
                <a:latin typeface="Arial"/>
                <a:ea typeface="DejaVu Sans"/>
              </a:rPr>
              <a:t>. </a:t>
            </a:r>
            <a:r>
              <a:rPr lang="la" sz="6600" b="0" strike="noStrike" spc="-1">
                <a:solidFill>
                  <a:srgbClr val="0D0D0D"/>
                </a:solidFill>
                <a:latin typeface="Arial"/>
                <a:ea typeface="DejaVu Sans"/>
              </a:rPr>
              <a:t>Ethnography involves collecting data about a particular community of people by immersion in the daily life of that community for an extended period of time. </a:t>
            </a:r>
            <a:r>
              <a:rPr lang="de-AT" sz="6600" b="0" strike="noStrike" spc="-1">
                <a:solidFill>
                  <a:srgbClr val="22228B"/>
                </a:solidFill>
                <a:latin typeface="Arial"/>
                <a:ea typeface="DejaVu Sans"/>
              </a:rPr>
              <a:t>Anthropological </a:t>
            </a:r>
            <a:r>
              <a:rPr lang="en-GB" sz="6600" b="0" strike="noStrike" spc="-1">
                <a:solidFill>
                  <a:srgbClr val="22228B"/>
                </a:solidFill>
                <a:latin typeface="Arial"/>
                <a:ea typeface="DejaVu Sans"/>
              </a:rPr>
              <a:t>approaches</a:t>
            </a:r>
            <a:r>
              <a:rPr lang="de-AT" sz="6600" b="0" strike="noStrike" spc="-1">
                <a:solidFill>
                  <a:srgbClr val="22228B"/>
                </a:solidFill>
                <a:latin typeface="Arial"/>
                <a:ea typeface="DejaVu Sans"/>
              </a:rPr>
              <a:t> </a:t>
            </a:r>
            <a:r>
              <a:rPr lang="de-AT" sz="6600" b="0" strike="noStrike" spc="-1">
                <a:solidFill>
                  <a:srgbClr val="0D0D0D"/>
                </a:solidFill>
                <a:latin typeface="Arial"/>
                <a:ea typeface="DejaVu Sans"/>
              </a:rPr>
              <a:t>and </a:t>
            </a:r>
            <a:r>
              <a:rPr lang="en-GB" sz="6600" b="0" strike="noStrike" spc="-1">
                <a:solidFill>
                  <a:srgbClr val="0D0D0D"/>
                </a:solidFill>
                <a:latin typeface="Arial"/>
                <a:ea typeface="DejaVu Sans"/>
              </a:rPr>
              <a:t>methods</a:t>
            </a:r>
            <a:r>
              <a:rPr lang="de-AT" sz="6600" b="0" strike="noStrike" spc="-1">
                <a:solidFill>
                  <a:srgbClr val="0D0D0D"/>
                </a:solidFill>
                <a:latin typeface="Arial"/>
                <a:ea typeface="DejaVu Sans"/>
              </a:rPr>
              <a:t> are combined in the tradition of Action Research and Lesson Study with self-reflection and (auto-)ethnographic knowledge in various learning settings.</a:t>
            </a:r>
            <a:endParaRPr lang="de-AT" sz="6600" b="0" strike="noStrike" spc="-1">
              <a:latin typeface="Arial"/>
            </a:endParaRPr>
          </a:p>
        </p:txBody>
      </p:sp>
      <p:grpSp>
        <p:nvGrpSpPr>
          <p:cNvPr id="113" name="Group 10"/>
          <p:cNvGrpSpPr/>
          <p:nvPr/>
        </p:nvGrpSpPr>
        <p:grpSpPr>
          <a:xfrm>
            <a:off x="954360" y="25958160"/>
            <a:ext cx="7145280" cy="4087080"/>
            <a:chOff x="954360" y="25958160"/>
            <a:chExt cx="7145280" cy="4087080"/>
          </a:xfrm>
        </p:grpSpPr>
        <p:sp>
          <p:nvSpPr>
            <p:cNvPr id="114" name="CustomShape 11"/>
            <p:cNvSpPr/>
            <p:nvPr/>
          </p:nvSpPr>
          <p:spPr>
            <a:xfrm rot="20313000">
              <a:off x="2582280" y="26842320"/>
              <a:ext cx="5275800" cy="2318400"/>
            </a:xfrm>
            <a:prstGeom prst="hexagon">
              <a:avLst>
                <a:gd name="adj" fmla="val 25000"/>
                <a:gd name="vf" fmla="val 115470"/>
              </a:avLst>
            </a:prstGeom>
            <a:solidFill>
              <a:srgbClr val="FDD3E9"/>
            </a:solidFill>
            <a:ln w="12700">
              <a:noFill/>
            </a:ln>
          </p:spPr>
          <p:style>
            <a:lnRef idx="0">
              <a:scrgbClr r="0" g="0" b="0"/>
            </a:lnRef>
            <a:fillRef idx="0">
              <a:scrgbClr r="0" g="0" b="0"/>
            </a:fillRef>
            <a:effectRef idx="0">
              <a:scrgbClr r="0" g="0" b="0"/>
            </a:effectRef>
            <a:fontRef idx="minor"/>
          </p:style>
        </p:sp>
        <p:sp>
          <p:nvSpPr>
            <p:cNvPr id="115" name="CustomShape 12"/>
            <p:cNvSpPr/>
            <p:nvPr/>
          </p:nvSpPr>
          <p:spPr>
            <a:xfrm rot="18369600">
              <a:off x="1275480" y="26759520"/>
              <a:ext cx="2399760" cy="2014560"/>
            </a:xfrm>
            <a:prstGeom prst="hexagon">
              <a:avLst>
                <a:gd name="adj" fmla="val 25000"/>
                <a:gd name="vf" fmla="val 115470"/>
              </a:avLst>
            </a:prstGeom>
            <a:solidFill>
              <a:srgbClr val="F28E98"/>
            </a:solidFill>
            <a:ln w="12700">
              <a:noFill/>
            </a:ln>
          </p:spPr>
          <p:style>
            <a:lnRef idx="0">
              <a:scrgbClr r="0" g="0" b="0"/>
            </a:lnRef>
            <a:fillRef idx="0">
              <a:scrgbClr r="0" g="0" b="0"/>
            </a:fillRef>
            <a:effectRef idx="0">
              <a:scrgbClr r="0" g="0" b="0"/>
            </a:effectRef>
            <a:fontRef idx="minor"/>
          </p:style>
        </p:sp>
        <p:sp>
          <p:nvSpPr>
            <p:cNvPr id="116" name="CustomShape 13"/>
            <p:cNvSpPr/>
            <p:nvPr/>
          </p:nvSpPr>
          <p:spPr>
            <a:xfrm rot="21423000">
              <a:off x="1134360" y="27986040"/>
              <a:ext cx="2791440" cy="1138320"/>
            </a:xfrm>
            <a:prstGeom prst="hexagon">
              <a:avLst>
                <a:gd name="adj" fmla="val 25000"/>
                <a:gd name="vf" fmla="val 115470"/>
              </a:avLst>
            </a:prstGeom>
            <a:solidFill>
              <a:srgbClr val="B6DCFC"/>
            </a:solidFill>
            <a:ln w="12700">
              <a:noFill/>
            </a:ln>
          </p:spPr>
          <p:style>
            <a:lnRef idx="0">
              <a:scrgbClr r="0" g="0" b="0"/>
            </a:lnRef>
            <a:fillRef idx="0">
              <a:scrgbClr r="0" g="0" b="0"/>
            </a:fillRef>
            <a:effectRef idx="0">
              <a:scrgbClr r="0" g="0" b="0"/>
            </a:effectRef>
            <a:fontRef idx="minor"/>
          </p:style>
        </p:sp>
      </p:gr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 name="CustomShape 1"/>
          <p:cNvSpPr/>
          <p:nvPr/>
        </p:nvSpPr>
        <p:spPr>
          <a:xfrm>
            <a:off x="16472880" y="6076800"/>
            <a:ext cx="25419960" cy="745200"/>
          </a:xfrm>
          <a:prstGeom prst="rect">
            <a:avLst/>
          </a:prstGeom>
          <a:noFill/>
          <a:ln w="0">
            <a:noFill/>
          </a:ln>
        </p:spPr>
        <p:style>
          <a:lnRef idx="0">
            <a:scrgbClr r="0" g="0" b="0"/>
          </a:lnRef>
          <a:fillRef idx="0">
            <a:scrgbClr r="0" g="0" b="0"/>
          </a:fillRef>
          <a:effectRef idx="0">
            <a:scrgbClr r="0" g="0" b="0"/>
          </a:effectRef>
          <a:fontRef idx="minor"/>
        </p:style>
      </p:sp>
      <p:sp>
        <p:nvSpPr>
          <p:cNvPr id="118" name="CustomShape 2"/>
          <p:cNvSpPr/>
          <p:nvPr/>
        </p:nvSpPr>
        <p:spPr>
          <a:xfrm>
            <a:off x="29583000" y="685440"/>
            <a:ext cx="11237400" cy="1913400"/>
          </a:xfrm>
          <a:prstGeom prst="rect">
            <a:avLst/>
          </a:prstGeom>
          <a:noFill/>
          <a:ln w="0">
            <a:noFill/>
          </a:ln>
        </p:spPr>
        <p:style>
          <a:lnRef idx="0">
            <a:scrgbClr r="0" g="0" b="0"/>
          </a:lnRef>
          <a:fillRef idx="0">
            <a:scrgbClr r="0" g="0" b="0"/>
          </a:fillRef>
          <a:effectRef idx="0">
            <a:scrgbClr r="0" g="0" b="0"/>
          </a:effectRef>
          <a:fontRef idx="minor"/>
        </p:style>
      </p:sp>
      <p:sp>
        <p:nvSpPr>
          <p:cNvPr id="119" name="CustomShape 3"/>
          <p:cNvSpPr/>
          <p:nvPr/>
        </p:nvSpPr>
        <p:spPr>
          <a:xfrm>
            <a:off x="25980120" y="15354720"/>
            <a:ext cx="14178600" cy="6331680"/>
          </a:xfrm>
          <a:prstGeom prst="rect">
            <a:avLst/>
          </a:prstGeom>
          <a:noFill/>
          <a:ln w="0">
            <a:noFill/>
          </a:ln>
        </p:spPr>
        <p:style>
          <a:lnRef idx="0">
            <a:scrgbClr r="0" g="0" b="0"/>
          </a:lnRef>
          <a:fillRef idx="0">
            <a:scrgbClr r="0" g="0" b="0"/>
          </a:fillRef>
          <a:effectRef idx="0">
            <a:scrgbClr r="0" g="0" b="0"/>
          </a:effectRef>
          <a:fontRef idx="minor"/>
        </p:style>
        <p:txBody>
          <a:bodyPr lIns="169560" tIns="169560" rIns="169560" bIns="169560">
            <a:noAutofit/>
          </a:bodyPr>
          <a:lstStyle/>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p:txBody>
      </p:sp>
      <p:sp>
        <p:nvSpPr>
          <p:cNvPr id="120" name="CustomShape 4"/>
          <p:cNvSpPr/>
          <p:nvPr/>
        </p:nvSpPr>
        <p:spPr>
          <a:xfrm>
            <a:off x="11398320" y="13751280"/>
            <a:ext cx="382320" cy="300240"/>
          </a:xfrm>
          <a:prstGeom prst="rect">
            <a:avLst/>
          </a:prstGeom>
          <a:noFill/>
          <a:ln w="0">
            <a:noFill/>
          </a:ln>
        </p:spPr>
        <p:style>
          <a:lnRef idx="0">
            <a:scrgbClr r="0" g="0" b="0"/>
          </a:lnRef>
          <a:fillRef idx="0">
            <a:scrgbClr r="0" g="0" b="0"/>
          </a:fillRef>
          <a:effectRef idx="0">
            <a:scrgbClr r="0" g="0" b="0"/>
          </a:effectRef>
          <a:fontRef idx="minor"/>
        </p:style>
      </p:sp>
      <p:sp>
        <p:nvSpPr>
          <p:cNvPr id="121" name="CustomShape 5"/>
          <p:cNvSpPr/>
          <p:nvPr/>
        </p:nvSpPr>
        <p:spPr>
          <a:xfrm>
            <a:off x="1116000" y="1834920"/>
            <a:ext cx="15092280" cy="1143000"/>
          </a:xfrm>
          <a:prstGeom prst="rect">
            <a:avLst/>
          </a:prstGeom>
          <a:noFill/>
          <a:ln w="0">
            <a:noFill/>
          </a:ln>
        </p:spPr>
        <p:style>
          <a:lnRef idx="0">
            <a:scrgbClr r="0" g="0" b="0"/>
          </a:lnRef>
          <a:fillRef idx="0">
            <a:scrgbClr r="0" g="0" b="0"/>
          </a:fillRef>
          <a:effectRef idx="0">
            <a:scrgbClr r="0" g="0" b="0"/>
          </a:effectRef>
          <a:fontRef idx="minor"/>
        </p:style>
      </p:sp>
      <p:sp>
        <p:nvSpPr>
          <p:cNvPr id="122" name="CustomShape 6"/>
          <p:cNvSpPr/>
          <p:nvPr/>
        </p:nvSpPr>
        <p:spPr>
          <a:xfrm>
            <a:off x="1722600" y="28957320"/>
            <a:ext cx="39556440" cy="396720"/>
          </a:xfrm>
          <a:prstGeom prst="rect">
            <a:avLst/>
          </a:prstGeom>
          <a:noFill/>
          <a:ln w="0">
            <a:noFill/>
          </a:ln>
        </p:spPr>
        <p:style>
          <a:lnRef idx="0">
            <a:scrgbClr r="0" g="0" b="0"/>
          </a:lnRef>
          <a:fillRef idx="0">
            <a:scrgbClr r="0" g="0" b="0"/>
          </a:fillRef>
          <a:effectRef idx="0">
            <a:scrgbClr r="0" g="0" b="0"/>
          </a:effectRef>
          <a:fontRef idx="minor"/>
        </p:style>
      </p:sp>
      <p:sp>
        <p:nvSpPr>
          <p:cNvPr id="123" name="CustomShape 7"/>
          <p:cNvSpPr/>
          <p:nvPr/>
        </p:nvSpPr>
        <p:spPr>
          <a:xfrm>
            <a:off x="1620000" y="3767760"/>
            <a:ext cx="39598920" cy="1091520"/>
          </a:xfrm>
          <a:prstGeom prst="rect">
            <a:avLst/>
          </a:prstGeom>
          <a:solidFill>
            <a:schemeClr val="tx1">
              <a:lumMod val="65000"/>
              <a:lumOff val="35000"/>
            </a:schemeClr>
          </a:solidFill>
          <a:ln w="34920">
            <a:noFill/>
          </a:ln>
        </p:spPr>
        <p:style>
          <a:lnRef idx="0">
            <a:scrgbClr r="0" g="0" b="0"/>
          </a:lnRef>
          <a:fillRef idx="0">
            <a:scrgbClr r="0" g="0" b="0"/>
          </a:fillRef>
          <a:effectRef idx="0">
            <a:scrgbClr r="0" g="0" b="0"/>
          </a:effectRef>
          <a:fontRef idx="minor"/>
        </p:style>
        <p:txBody>
          <a:bodyPr lIns="86400" tIns="43200" rIns="86400" bIns="43200">
            <a:spAutoFit/>
          </a:bodyPr>
          <a:lstStyle/>
          <a:p>
            <a:pPr algn="ctr">
              <a:lnSpc>
                <a:spcPct val="100000"/>
              </a:lnSpc>
              <a:spcBef>
                <a:spcPts val="2001"/>
              </a:spcBef>
            </a:pPr>
            <a:r>
              <a:rPr lang="de-DE" sz="6600" b="1" strike="noStrike" spc="191">
                <a:solidFill>
                  <a:srgbClr val="FFFFFF"/>
                </a:solidFill>
                <a:latin typeface="Arial"/>
                <a:ea typeface="DejaVu Sans"/>
              </a:rPr>
              <a:t>Outcomes</a:t>
            </a:r>
            <a:endParaRPr lang="de-AT" sz="6600" b="0" strike="noStrike" spc="-1">
              <a:latin typeface="Arial"/>
            </a:endParaRPr>
          </a:p>
        </p:txBody>
      </p:sp>
      <p:sp>
        <p:nvSpPr>
          <p:cNvPr id="124" name="CustomShape 8"/>
          <p:cNvSpPr/>
          <p:nvPr/>
        </p:nvSpPr>
        <p:spPr>
          <a:xfrm>
            <a:off x="1519560" y="6120000"/>
            <a:ext cx="39879360" cy="1014084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86400" tIns="43200" rIns="86400" bIns="43200">
            <a:spAutoFit/>
          </a:bodyPr>
          <a:lstStyle/>
          <a:p>
            <a:pPr algn="just">
              <a:lnSpc>
                <a:spcPct val="100000"/>
              </a:lnSpc>
              <a:spcBef>
                <a:spcPts val="1400"/>
              </a:spcBef>
            </a:pPr>
            <a:r>
              <a:rPr lang="la" sz="6600" b="0" strike="noStrike" spc="-1">
                <a:solidFill>
                  <a:srgbClr val="0D0D0D"/>
                </a:solidFill>
                <a:latin typeface="Arial"/>
                <a:ea typeface="DejaVu Sans"/>
              </a:rPr>
              <a:t>The </a:t>
            </a:r>
            <a:r>
              <a:rPr lang="la" sz="6600" b="0" strike="noStrike" spc="-1">
                <a:solidFill>
                  <a:srgbClr val="22228B"/>
                </a:solidFill>
                <a:latin typeface="Arial"/>
                <a:ea typeface="DejaVu Sans"/>
              </a:rPr>
              <a:t>curriculum</a:t>
            </a:r>
            <a:r>
              <a:rPr lang="la" sz="6600" b="0" strike="noStrike" spc="-1">
                <a:solidFill>
                  <a:srgbClr val="0D0D0D"/>
                </a:solidFill>
                <a:latin typeface="Arial"/>
                <a:ea typeface="DejaVu Sans"/>
              </a:rPr>
              <a:t> intends to </a:t>
            </a:r>
            <a:r>
              <a:rPr lang="la" sz="6600" b="0" strike="noStrike" spc="-1">
                <a:solidFill>
                  <a:srgbClr val="22228B"/>
                </a:solidFill>
                <a:latin typeface="Arial"/>
                <a:ea typeface="DejaVu Sans"/>
              </a:rPr>
              <a:t>equip teachers </a:t>
            </a:r>
            <a:r>
              <a:rPr lang="la" sz="6600" b="0" strike="noStrike" spc="-1">
                <a:solidFill>
                  <a:srgbClr val="0D0D0D"/>
                </a:solidFill>
                <a:latin typeface="Arial"/>
                <a:ea typeface="DejaVu Sans"/>
              </a:rPr>
              <a:t>for teaching inclusively and dealing with often-contested systems of hierarchy such as minorities within minorities, intercultural gender dynamics in schools, social class or structural discrimination. The project aims to </a:t>
            </a:r>
            <a:r>
              <a:rPr lang="la" sz="6600" b="0" strike="noStrike" spc="-1">
                <a:solidFill>
                  <a:srgbClr val="22228B"/>
                </a:solidFill>
                <a:latin typeface="Arial"/>
                <a:ea typeface="DejaVu Sans"/>
              </a:rPr>
              <a:t>encourage teachers </a:t>
            </a:r>
            <a:r>
              <a:rPr lang="la" sz="6600" b="0" strike="noStrike" spc="-1">
                <a:solidFill>
                  <a:srgbClr val="0D0D0D"/>
                </a:solidFill>
                <a:latin typeface="Arial"/>
                <a:ea typeface="DejaVu Sans"/>
              </a:rPr>
              <a:t>to take a self-reflective approach, to develop new participatory methods and culturally relevant content, and through these, to develop new insights and practices for enhancing student wellbeing and learning and combating discrimination, exclusion and violence.</a:t>
            </a:r>
            <a:r>
              <a:rPr lang="de-AT" sz="6600" b="0" strike="noStrike" spc="-1">
                <a:solidFill>
                  <a:srgbClr val="000000"/>
                </a:solidFill>
                <a:latin typeface="Arial"/>
                <a:ea typeface="DejaVu Sans"/>
              </a:rPr>
              <a:t> </a:t>
            </a:r>
            <a:r>
              <a:rPr lang="la" sz="6600" b="0" strike="noStrike" spc="-1">
                <a:solidFill>
                  <a:srgbClr val="0D0D0D"/>
                </a:solidFill>
                <a:latin typeface="Arial"/>
                <a:ea typeface="DejaVu Sans"/>
              </a:rPr>
              <a:t>Participants undertaking this course will gain insight into </a:t>
            </a:r>
            <a:r>
              <a:rPr lang="la" sz="6600" b="0" strike="noStrike" spc="-1">
                <a:solidFill>
                  <a:srgbClr val="22228B"/>
                </a:solidFill>
                <a:latin typeface="Arial"/>
                <a:ea typeface="DejaVu Sans"/>
              </a:rPr>
              <a:t>educational anthropology </a:t>
            </a:r>
            <a:r>
              <a:rPr lang="la" sz="6600" b="0" strike="noStrike" spc="-1">
                <a:solidFill>
                  <a:srgbClr val="0D0D0D"/>
                </a:solidFill>
                <a:latin typeface="Arial"/>
                <a:ea typeface="DejaVu Sans"/>
              </a:rPr>
              <a:t>and practical knowledge of </a:t>
            </a:r>
            <a:r>
              <a:rPr lang="la" sz="6600" b="0" strike="noStrike" spc="-1">
                <a:solidFill>
                  <a:srgbClr val="22228B"/>
                </a:solidFill>
                <a:latin typeface="Arial"/>
                <a:ea typeface="DejaVu Sans"/>
              </a:rPr>
              <a:t>ethnographic methods </a:t>
            </a:r>
            <a:r>
              <a:rPr lang="la" sz="6600" b="0" strike="noStrike" spc="-1">
                <a:solidFill>
                  <a:srgbClr val="0D0D0D"/>
                </a:solidFill>
                <a:latin typeface="Arial"/>
                <a:ea typeface="DejaVu Sans"/>
              </a:rPr>
              <a:t>within the context of working in in/formal educational settings.</a:t>
            </a:r>
            <a:r>
              <a:rPr lang="de-AT" sz="6600" b="0" strike="noStrike" spc="-1">
                <a:solidFill>
                  <a:srgbClr val="0D0D0D"/>
                </a:solidFill>
                <a:latin typeface="Arial"/>
                <a:ea typeface="DejaVu Sans"/>
              </a:rPr>
              <a:t> R</a:t>
            </a:r>
            <a:r>
              <a:rPr lang="la" sz="6600" b="0" strike="noStrike" spc="-1">
                <a:solidFill>
                  <a:srgbClr val="0D0D0D"/>
                </a:solidFill>
                <a:latin typeface="Arial"/>
                <a:ea typeface="DejaVu Sans"/>
              </a:rPr>
              <a:t>ecognition of diversity as a reality of contemporary European life serves to combat marginalization and exclusion and strengthen cultural awareness of Europe as a dynamic and convivial space of social diversity and inclusion.</a:t>
            </a:r>
            <a:endParaRPr lang="de-AT" sz="6600" b="0" strike="noStrike" spc="-1">
              <a:latin typeface="Arial"/>
            </a:endParaRPr>
          </a:p>
        </p:txBody>
      </p:sp>
      <p:grpSp>
        <p:nvGrpSpPr>
          <p:cNvPr id="125" name="Group 9"/>
          <p:cNvGrpSpPr/>
          <p:nvPr/>
        </p:nvGrpSpPr>
        <p:grpSpPr>
          <a:xfrm>
            <a:off x="6300000" y="15955920"/>
            <a:ext cx="30164760" cy="13669560"/>
            <a:chOff x="6300000" y="15955920"/>
            <a:chExt cx="30164760" cy="13669560"/>
          </a:xfrm>
        </p:grpSpPr>
        <p:sp>
          <p:nvSpPr>
            <p:cNvPr id="126" name="CustomShape 10"/>
            <p:cNvSpPr/>
            <p:nvPr/>
          </p:nvSpPr>
          <p:spPr>
            <a:xfrm rot="2290200">
              <a:off x="9059760" y="19168200"/>
              <a:ext cx="12172680" cy="7274160"/>
            </a:xfrm>
            <a:prstGeom prst="hexagon">
              <a:avLst>
                <a:gd name="adj" fmla="val 25000"/>
                <a:gd name="vf" fmla="val 115470"/>
              </a:avLst>
            </a:prstGeom>
            <a:solidFill>
              <a:srgbClr val="B6DCFC"/>
            </a:solidFill>
            <a:ln w="12700">
              <a:noFill/>
            </a:ln>
          </p:spPr>
          <p:style>
            <a:lnRef idx="0">
              <a:scrgbClr r="0" g="0" b="0"/>
            </a:lnRef>
            <a:fillRef idx="0">
              <a:scrgbClr r="0" g="0" b="0"/>
            </a:fillRef>
            <a:effectRef idx="0">
              <a:scrgbClr r="0" g="0" b="0"/>
            </a:effectRef>
            <a:fontRef idx="minor"/>
          </p:style>
        </p:sp>
        <p:sp>
          <p:nvSpPr>
            <p:cNvPr id="127" name="CustomShape 11"/>
            <p:cNvSpPr/>
            <p:nvPr/>
          </p:nvSpPr>
          <p:spPr>
            <a:xfrm rot="20562000">
              <a:off x="13278600" y="21954240"/>
              <a:ext cx="12808080" cy="5900040"/>
            </a:xfrm>
            <a:prstGeom prst="hexagon">
              <a:avLst>
                <a:gd name="adj" fmla="val 25000"/>
                <a:gd name="vf" fmla="val 115470"/>
              </a:avLst>
            </a:prstGeom>
            <a:solidFill>
              <a:srgbClr val="F28E98"/>
            </a:solidFill>
            <a:ln w="12700">
              <a:noFill/>
            </a:ln>
          </p:spPr>
          <p:style>
            <a:lnRef idx="0">
              <a:scrgbClr r="0" g="0" b="0"/>
            </a:lnRef>
            <a:fillRef idx="0">
              <a:scrgbClr r="0" g="0" b="0"/>
            </a:fillRef>
            <a:effectRef idx="0">
              <a:scrgbClr r="0" g="0" b="0"/>
            </a:effectRef>
            <a:fontRef idx="minor"/>
          </p:style>
        </p:sp>
        <p:sp>
          <p:nvSpPr>
            <p:cNvPr id="128" name="CustomShape 12"/>
            <p:cNvSpPr/>
            <p:nvPr/>
          </p:nvSpPr>
          <p:spPr>
            <a:xfrm>
              <a:off x="6300000" y="20367720"/>
              <a:ext cx="11512800" cy="75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3600" b="0" strike="noStrike" spc="-1">
                  <a:solidFill>
                    <a:srgbClr val="000000"/>
                  </a:solidFill>
                  <a:latin typeface="Arial"/>
                  <a:ea typeface="DejaVu Sans"/>
                </a:rPr>
                <a:t>Module: </a:t>
              </a:r>
              <a:r>
                <a:rPr lang="de-DE" sz="4400" b="1" strike="noStrike" spc="-1">
                  <a:solidFill>
                    <a:srgbClr val="000000"/>
                  </a:solidFill>
                  <a:latin typeface="Arial"/>
                  <a:ea typeface="DejaVu Sans"/>
                </a:rPr>
                <a:t>World making </a:t>
              </a:r>
              <a:r>
                <a:rPr lang="de-DE" sz="3600" b="0" strike="noStrike" spc="-1">
                  <a:solidFill>
                    <a:srgbClr val="000000"/>
                  </a:solidFill>
                  <a:latin typeface="Arial"/>
                  <a:ea typeface="DejaVu Sans"/>
                </a:rPr>
                <a:t>of diversified societies</a:t>
              </a:r>
              <a:endParaRPr lang="de-AT" sz="3600" b="0" strike="noStrike" spc="-1">
                <a:latin typeface="Arial"/>
              </a:endParaRPr>
            </a:p>
          </p:txBody>
        </p:sp>
        <p:sp>
          <p:nvSpPr>
            <p:cNvPr id="129" name="CustomShape 13"/>
            <p:cNvSpPr/>
            <p:nvPr/>
          </p:nvSpPr>
          <p:spPr>
            <a:xfrm>
              <a:off x="16740000" y="22968000"/>
              <a:ext cx="8958600" cy="130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3600" b="0" strike="noStrike" spc="-1">
                  <a:solidFill>
                    <a:srgbClr val="000000"/>
                  </a:solidFill>
                  <a:latin typeface="Arial"/>
                  <a:ea typeface="DejaVu Sans"/>
                </a:rPr>
                <a:t>Module: </a:t>
              </a:r>
              <a:r>
                <a:rPr lang="de-DE" sz="4400" b="1" strike="noStrike" spc="-1">
                  <a:solidFill>
                    <a:srgbClr val="000000"/>
                  </a:solidFill>
                  <a:latin typeface="Arial"/>
                  <a:ea typeface="DejaVu Sans"/>
                </a:rPr>
                <a:t>Sociality</a:t>
              </a:r>
              <a:r>
                <a:rPr lang="de-DE" sz="3600" b="0" strike="noStrike" spc="-1">
                  <a:solidFill>
                    <a:srgbClr val="000000"/>
                  </a:solidFill>
                  <a:latin typeface="Arial"/>
                  <a:ea typeface="DejaVu Sans"/>
                </a:rPr>
                <a:t> and </a:t>
              </a:r>
              <a:r>
                <a:rPr lang="de-DE" sz="4400" b="1" strike="noStrike" spc="-1">
                  <a:solidFill>
                    <a:srgbClr val="000000"/>
                  </a:solidFill>
                  <a:latin typeface="Arial"/>
                  <a:ea typeface="DejaVu Sans"/>
                </a:rPr>
                <a:t>relationality</a:t>
              </a:r>
              <a:r>
                <a:rPr lang="de-DE" sz="3600" b="0" strike="noStrike" spc="-1">
                  <a:solidFill>
                    <a:srgbClr val="000000"/>
                  </a:solidFill>
                  <a:latin typeface="Arial"/>
                  <a:ea typeface="DejaVu Sans"/>
                </a:rPr>
                <a:t> as educational factors</a:t>
              </a:r>
              <a:endParaRPr lang="de-AT" sz="3600" b="0" strike="noStrike" spc="-1">
                <a:latin typeface="Arial"/>
              </a:endParaRPr>
            </a:p>
          </p:txBody>
        </p:sp>
        <p:sp>
          <p:nvSpPr>
            <p:cNvPr id="130" name="CustomShape 14"/>
            <p:cNvSpPr/>
            <p:nvPr/>
          </p:nvSpPr>
          <p:spPr>
            <a:xfrm rot="15371400">
              <a:off x="26604720" y="15256800"/>
              <a:ext cx="7239960" cy="11071440"/>
            </a:xfrm>
            <a:prstGeom prst="hexagon">
              <a:avLst>
                <a:gd name="adj" fmla="val 25000"/>
                <a:gd name="vf" fmla="val 115470"/>
              </a:avLst>
            </a:prstGeom>
            <a:solidFill>
              <a:srgbClr val="FDD3E9"/>
            </a:solidFill>
            <a:ln w="12700">
              <a:noFill/>
            </a:ln>
          </p:spPr>
          <p:style>
            <a:lnRef idx="0">
              <a:scrgbClr r="0" g="0" b="0"/>
            </a:lnRef>
            <a:fillRef idx="0">
              <a:scrgbClr r="0" g="0" b="0"/>
            </a:fillRef>
            <a:effectRef idx="0">
              <a:scrgbClr r="0" g="0" b="0"/>
            </a:effectRef>
            <a:fontRef idx="minor"/>
          </p:style>
        </p:sp>
        <p:sp>
          <p:nvSpPr>
            <p:cNvPr id="131" name="CustomShape 15"/>
            <p:cNvSpPr/>
            <p:nvPr/>
          </p:nvSpPr>
          <p:spPr>
            <a:xfrm>
              <a:off x="25740000" y="20950200"/>
              <a:ext cx="10258920" cy="130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3600" b="0" strike="noStrike" spc="-1">
                  <a:solidFill>
                    <a:srgbClr val="000000"/>
                  </a:solidFill>
                  <a:latin typeface="Arial"/>
                  <a:ea typeface="DejaVu Sans"/>
                </a:rPr>
                <a:t>Module: </a:t>
              </a:r>
              <a:r>
                <a:rPr lang="de-DE" sz="4400" b="1" strike="noStrike" spc="-1">
                  <a:solidFill>
                    <a:srgbClr val="000000"/>
                  </a:solidFill>
                  <a:latin typeface="Arial"/>
                  <a:ea typeface="DejaVu Sans"/>
                </a:rPr>
                <a:t>Powerstructures</a:t>
              </a:r>
              <a:r>
                <a:rPr lang="de-DE" sz="3600" b="0" strike="noStrike" spc="-1">
                  <a:solidFill>
                    <a:srgbClr val="000000"/>
                  </a:solidFill>
                  <a:latin typeface="Arial"/>
                  <a:ea typeface="DejaVu Sans"/>
                </a:rPr>
                <a:t> within and outside of educational systems</a:t>
              </a:r>
              <a:endParaRPr lang="de-AT" sz="3600" b="0" strike="noStrike" spc="-1">
                <a:latin typeface="Arial"/>
              </a:endParaRPr>
            </a:p>
          </p:txBody>
        </p:sp>
        <p:sp>
          <p:nvSpPr>
            <p:cNvPr id="132" name="CustomShape 16"/>
            <p:cNvSpPr/>
            <p:nvPr/>
          </p:nvSpPr>
          <p:spPr>
            <a:xfrm rot="18369600">
              <a:off x="27969840" y="26071920"/>
              <a:ext cx="2783880" cy="2337120"/>
            </a:xfrm>
            <a:prstGeom prst="hexagon">
              <a:avLst>
                <a:gd name="adj" fmla="val 25000"/>
                <a:gd name="vf" fmla="val 115470"/>
              </a:avLst>
            </a:prstGeom>
            <a:solidFill>
              <a:srgbClr val="F28E98"/>
            </a:solidFill>
            <a:ln w="12700">
              <a:noFill/>
            </a:ln>
          </p:spPr>
          <p:style>
            <a:lnRef idx="0">
              <a:scrgbClr r="0" g="0" b="0"/>
            </a:lnRef>
            <a:fillRef idx="0">
              <a:scrgbClr r="0" g="0" b="0"/>
            </a:fillRef>
            <a:effectRef idx="0">
              <a:scrgbClr r="0" g="0" b="0"/>
            </a:effectRef>
            <a:fontRef idx="minor"/>
          </p:style>
        </p:sp>
        <p:sp>
          <p:nvSpPr>
            <p:cNvPr id="133" name="CustomShape 17"/>
            <p:cNvSpPr/>
            <p:nvPr/>
          </p:nvSpPr>
          <p:spPr>
            <a:xfrm rot="20313000">
              <a:off x="19535040" y="19118520"/>
              <a:ext cx="3634200" cy="1851120"/>
            </a:xfrm>
            <a:prstGeom prst="hexagon">
              <a:avLst>
                <a:gd name="adj" fmla="val 25000"/>
                <a:gd name="vf" fmla="val 115470"/>
              </a:avLst>
            </a:prstGeom>
            <a:solidFill>
              <a:srgbClr val="FDD3E9"/>
            </a:solidFill>
            <a:ln w="12700">
              <a:noFill/>
            </a:ln>
          </p:spPr>
          <p:style>
            <a:lnRef idx="0">
              <a:scrgbClr r="0" g="0" b="0"/>
            </a:lnRef>
            <a:fillRef idx="0">
              <a:scrgbClr r="0" g="0" b="0"/>
            </a:fillRef>
            <a:effectRef idx="0">
              <a:scrgbClr r="0" g="0" b="0"/>
            </a:effectRef>
            <a:fontRef idx="minor"/>
          </p:style>
        </p:sp>
        <p:sp>
          <p:nvSpPr>
            <p:cNvPr id="134" name="CustomShape 18"/>
            <p:cNvSpPr/>
            <p:nvPr/>
          </p:nvSpPr>
          <p:spPr>
            <a:xfrm rot="20071200">
              <a:off x="22691160" y="19334880"/>
              <a:ext cx="1847880" cy="868320"/>
            </a:xfrm>
            <a:prstGeom prst="hexagon">
              <a:avLst>
                <a:gd name="adj" fmla="val 25000"/>
                <a:gd name="vf" fmla="val 115470"/>
              </a:avLst>
            </a:prstGeom>
            <a:solidFill>
              <a:srgbClr val="B6DCFC"/>
            </a:solidFill>
            <a:ln w="12700">
              <a:noFill/>
            </a:ln>
          </p:spPr>
          <p:style>
            <a:lnRef idx="0">
              <a:scrgbClr r="0" g="0" b="0"/>
            </a:lnRef>
            <a:fillRef idx="0">
              <a:scrgbClr r="0" g="0" b="0"/>
            </a:fillRef>
            <a:effectRef idx="0">
              <a:scrgbClr r="0" g="0" b="0"/>
            </a:effectRef>
            <a:fontRef idx="minor"/>
          </p:style>
        </p:sp>
        <p:sp>
          <p:nvSpPr>
            <p:cNvPr id="135" name="CustomShape 19"/>
            <p:cNvSpPr/>
            <p:nvPr/>
          </p:nvSpPr>
          <p:spPr>
            <a:xfrm rot="20313000">
              <a:off x="30986640" y="26176680"/>
              <a:ext cx="2417040" cy="1231560"/>
            </a:xfrm>
            <a:prstGeom prst="hexagon">
              <a:avLst>
                <a:gd name="adj" fmla="val 25000"/>
                <a:gd name="vf" fmla="val 115470"/>
              </a:avLst>
            </a:prstGeom>
            <a:solidFill>
              <a:srgbClr val="FDD3E9"/>
            </a:solidFill>
            <a:ln w="12700">
              <a:noFill/>
            </a:ln>
          </p:spPr>
          <p:style>
            <a:lnRef idx="0">
              <a:scrgbClr r="0" g="0" b="0"/>
            </a:lnRef>
            <a:fillRef idx="0">
              <a:scrgbClr r="0" g="0" b="0"/>
            </a:fillRef>
            <a:effectRef idx="0">
              <a:scrgbClr r="0" g="0" b="0"/>
            </a:effectRef>
            <a:fontRef idx="minor"/>
          </p:style>
        </p:sp>
        <p:sp>
          <p:nvSpPr>
            <p:cNvPr id="136" name="CustomShape 20"/>
            <p:cNvSpPr/>
            <p:nvPr/>
          </p:nvSpPr>
          <p:spPr>
            <a:xfrm rot="20313000">
              <a:off x="8480160" y="25807320"/>
              <a:ext cx="1899360" cy="967320"/>
            </a:xfrm>
            <a:prstGeom prst="hexagon">
              <a:avLst>
                <a:gd name="adj" fmla="val 25000"/>
                <a:gd name="vf" fmla="val 115470"/>
              </a:avLst>
            </a:prstGeom>
            <a:solidFill>
              <a:srgbClr val="FDD3E9"/>
            </a:solidFill>
            <a:ln w="12700">
              <a:noFill/>
            </a:ln>
          </p:spPr>
          <p:style>
            <a:lnRef idx="0">
              <a:scrgbClr r="0" g="0" b="0"/>
            </a:lnRef>
            <a:fillRef idx="0">
              <a:scrgbClr r="0" g="0" b="0"/>
            </a:fillRef>
            <a:effectRef idx="0">
              <a:scrgbClr r="0" g="0" b="0"/>
            </a:effectRef>
            <a:fontRef idx="minor"/>
          </p:style>
        </p:sp>
        <p:sp>
          <p:nvSpPr>
            <p:cNvPr id="137" name="CustomShape 21"/>
            <p:cNvSpPr/>
            <p:nvPr/>
          </p:nvSpPr>
          <p:spPr>
            <a:xfrm rot="20071200">
              <a:off x="8914320" y="26215920"/>
              <a:ext cx="3714840" cy="1887480"/>
            </a:xfrm>
            <a:prstGeom prst="hexagon">
              <a:avLst>
                <a:gd name="adj" fmla="val 25000"/>
                <a:gd name="vf" fmla="val 115470"/>
              </a:avLst>
            </a:prstGeom>
            <a:solidFill>
              <a:srgbClr val="B6DCFC"/>
            </a:solidFill>
            <a:ln w="12700">
              <a:noFill/>
            </a:ln>
          </p:spPr>
          <p:style>
            <a:lnRef idx="0">
              <a:scrgbClr r="0" g="0" b="0"/>
            </a:lnRef>
            <a:fillRef idx="0">
              <a:scrgbClr r="0" g="0" b="0"/>
            </a:fillRef>
            <a:effectRef idx="0">
              <a:scrgbClr r="0" g="0" b="0"/>
            </a:effectRef>
            <a:fontRef idx="minor"/>
          </p:style>
        </p:sp>
        <p:sp>
          <p:nvSpPr>
            <p:cNvPr id="138" name="CustomShape 22"/>
            <p:cNvSpPr/>
            <p:nvPr/>
          </p:nvSpPr>
          <p:spPr>
            <a:xfrm rot="18369600">
              <a:off x="12909600" y="26691480"/>
              <a:ext cx="1634760" cy="1373040"/>
            </a:xfrm>
            <a:prstGeom prst="hexagon">
              <a:avLst>
                <a:gd name="adj" fmla="val 25000"/>
                <a:gd name="vf" fmla="val 115470"/>
              </a:avLst>
            </a:prstGeom>
            <a:solidFill>
              <a:srgbClr val="F28E98"/>
            </a:solidFill>
            <a:ln w="12700">
              <a:noFill/>
            </a:ln>
          </p:spPr>
          <p:style>
            <a:lnRef idx="0">
              <a:scrgbClr r="0" g="0" b="0"/>
            </a:lnRef>
            <a:fillRef idx="0">
              <a:scrgbClr r="0" g="0" b="0"/>
            </a:fillRef>
            <a:effectRef idx="0">
              <a:scrgbClr r="0" g="0" b="0"/>
            </a:effectRef>
            <a:fontRef idx="minor"/>
          </p:style>
        </p:sp>
        <p:sp>
          <p:nvSpPr>
            <p:cNvPr id="139" name="CustomShape 23"/>
            <p:cNvSpPr/>
            <p:nvPr/>
          </p:nvSpPr>
          <p:spPr>
            <a:xfrm rot="19051800">
              <a:off x="28067400" y="27217800"/>
              <a:ext cx="1601640" cy="1053720"/>
            </a:xfrm>
            <a:prstGeom prst="hexagon">
              <a:avLst>
                <a:gd name="adj" fmla="val 25000"/>
                <a:gd name="vf" fmla="val 115470"/>
              </a:avLst>
            </a:prstGeom>
            <a:solidFill>
              <a:srgbClr val="B6DCFC"/>
            </a:solidFill>
            <a:ln w="12700">
              <a:noFill/>
            </a:ln>
          </p:spPr>
          <p:style>
            <a:lnRef idx="0">
              <a:scrgbClr r="0" g="0" b="0"/>
            </a:lnRef>
            <a:fillRef idx="0">
              <a:scrgbClr r="0" g="0" b="0"/>
            </a:fillRef>
            <a:effectRef idx="0">
              <a:scrgbClr r="0" g="0" b="0"/>
            </a:effectRef>
            <a:fontRef idx="minor"/>
          </p:style>
        </p:sp>
        <p:sp>
          <p:nvSpPr>
            <p:cNvPr id="140" name="CustomShape 24"/>
            <p:cNvSpPr/>
            <p:nvPr/>
          </p:nvSpPr>
          <p:spPr>
            <a:xfrm rot="20397000">
              <a:off x="18721800" y="18882360"/>
              <a:ext cx="2188440" cy="1025640"/>
            </a:xfrm>
            <a:prstGeom prst="hexagon">
              <a:avLst>
                <a:gd name="adj" fmla="val 25000"/>
                <a:gd name="vf" fmla="val 115470"/>
              </a:avLst>
            </a:prstGeom>
            <a:solidFill>
              <a:srgbClr val="F28E98"/>
            </a:solidFill>
            <a:ln w="12700">
              <a:noFill/>
            </a:ln>
          </p:spPr>
          <p:style>
            <a:lnRef idx="0">
              <a:scrgbClr r="0" g="0" b="0"/>
            </a:lnRef>
            <a:fillRef idx="0">
              <a:scrgbClr r="0" g="0" b="0"/>
            </a:fillRef>
            <a:effectRef idx="0">
              <a:scrgbClr r="0" g="0" b="0"/>
            </a:effectRef>
            <a:fontRef idx="minor"/>
          </p:style>
        </p:sp>
      </p:grpSp>
      <p:pic>
        <p:nvPicPr>
          <p:cNvPr id="141" name="Grafik 25_1"/>
          <p:cNvPicPr/>
          <p:nvPr/>
        </p:nvPicPr>
        <p:blipFill>
          <a:blip r:embed="rId3"/>
          <a:stretch/>
        </p:blipFill>
        <p:spPr>
          <a:xfrm>
            <a:off x="10978920" y="22138920"/>
            <a:ext cx="2160000" cy="2160000"/>
          </a:xfrm>
          <a:prstGeom prst="rect">
            <a:avLst/>
          </a:prstGeom>
          <a:ln w="0">
            <a:noFill/>
          </a:ln>
        </p:spPr>
      </p:pic>
      <p:pic>
        <p:nvPicPr>
          <p:cNvPr id="142" name="Grafik 23_1"/>
          <p:cNvPicPr/>
          <p:nvPr/>
        </p:nvPicPr>
        <p:blipFill>
          <a:blip r:embed="rId4"/>
          <a:stretch/>
        </p:blipFill>
        <p:spPr>
          <a:xfrm>
            <a:off x="19078920" y="24840000"/>
            <a:ext cx="2160000" cy="2160000"/>
          </a:xfrm>
          <a:prstGeom prst="rect">
            <a:avLst/>
          </a:prstGeom>
          <a:ln w="0">
            <a:noFill/>
          </a:ln>
        </p:spPr>
      </p:pic>
      <p:pic>
        <p:nvPicPr>
          <p:cNvPr id="143" name="Grafik 26_1"/>
          <p:cNvPicPr/>
          <p:nvPr/>
        </p:nvPicPr>
        <p:blipFill>
          <a:blip r:embed="rId5"/>
          <a:stretch/>
        </p:blipFill>
        <p:spPr>
          <a:xfrm>
            <a:off x="31018320" y="22860000"/>
            <a:ext cx="2100600" cy="21006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 name="CustomShape 1"/>
          <p:cNvSpPr/>
          <p:nvPr/>
        </p:nvSpPr>
        <p:spPr>
          <a:xfrm rot="18369600">
            <a:off x="10972080" y="28022400"/>
            <a:ext cx="1127880" cy="947160"/>
          </a:xfrm>
          <a:prstGeom prst="hexagon">
            <a:avLst>
              <a:gd name="adj" fmla="val 25000"/>
              <a:gd name="vf" fmla="val 115470"/>
            </a:avLst>
          </a:prstGeom>
          <a:solidFill>
            <a:srgbClr val="F28E98"/>
          </a:solidFill>
          <a:ln w="12700">
            <a:noFill/>
          </a:ln>
        </p:spPr>
        <p:style>
          <a:lnRef idx="0">
            <a:scrgbClr r="0" g="0" b="0"/>
          </a:lnRef>
          <a:fillRef idx="0">
            <a:scrgbClr r="0" g="0" b="0"/>
          </a:fillRef>
          <a:effectRef idx="0">
            <a:scrgbClr r="0" g="0" b="0"/>
          </a:effectRef>
          <a:fontRef idx="minor"/>
        </p:style>
      </p:sp>
      <p:sp>
        <p:nvSpPr>
          <p:cNvPr id="145" name="CustomShape 2"/>
          <p:cNvSpPr/>
          <p:nvPr/>
        </p:nvSpPr>
        <p:spPr>
          <a:xfrm>
            <a:off x="16472880" y="6076800"/>
            <a:ext cx="25419960" cy="745200"/>
          </a:xfrm>
          <a:prstGeom prst="rect">
            <a:avLst/>
          </a:prstGeom>
          <a:noFill/>
          <a:ln w="0">
            <a:noFill/>
          </a:ln>
        </p:spPr>
        <p:style>
          <a:lnRef idx="0">
            <a:scrgbClr r="0" g="0" b="0"/>
          </a:lnRef>
          <a:fillRef idx="0">
            <a:scrgbClr r="0" g="0" b="0"/>
          </a:fillRef>
          <a:effectRef idx="0">
            <a:scrgbClr r="0" g="0" b="0"/>
          </a:effectRef>
          <a:fontRef idx="minor"/>
        </p:style>
      </p:sp>
      <p:sp>
        <p:nvSpPr>
          <p:cNvPr id="146" name="CustomShape 3"/>
          <p:cNvSpPr/>
          <p:nvPr/>
        </p:nvSpPr>
        <p:spPr>
          <a:xfrm>
            <a:off x="29583000" y="685440"/>
            <a:ext cx="11237400" cy="1913400"/>
          </a:xfrm>
          <a:prstGeom prst="rect">
            <a:avLst/>
          </a:prstGeom>
          <a:noFill/>
          <a:ln w="0">
            <a:noFill/>
          </a:ln>
        </p:spPr>
        <p:style>
          <a:lnRef idx="0">
            <a:scrgbClr r="0" g="0" b="0"/>
          </a:lnRef>
          <a:fillRef idx="0">
            <a:scrgbClr r="0" g="0" b="0"/>
          </a:fillRef>
          <a:effectRef idx="0">
            <a:scrgbClr r="0" g="0" b="0"/>
          </a:effectRef>
          <a:fontRef idx="minor"/>
        </p:style>
      </p:sp>
      <p:sp>
        <p:nvSpPr>
          <p:cNvPr id="147" name="CustomShape 4"/>
          <p:cNvSpPr/>
          <p:nvPr/>
        </p:nvSpPr>
        <p:spPr>
          <a:xfrm>
            <a:off x="25980120" y="15354720"/>
            <a:ext cx="14178600" cy="6331680"/>
          </a:xfrm>
          <a:prstGeom prst="rect">
            <a:avLst/>
          </a:prstGeom>
          <a:noFill/>
          <a:ln w="0">
            <a:noFill/>
          </a:ln>
        </p:spPr>
        <p:style>
          <a:lnRef idx="0">
            <a:scrgbClr r="0" g="0" b="0"/>
          </a:lnRef>
          <a:fillRef idx="0">
            <a:scrgbClr r="0" g="0" b="0"/>
          </a:fillRef>
          <a:effectRef idx="0">
            <a:scrgbClr r="0" g="0" b="0"/>
          </a:effectRef>
          <a:fontRef idx="minor"/>
        </p:style>
        <p:txBody>
          <a:bodyPr lIns="169560" tIns="169560" rIns="169560" bIns="169560">
            <a:noAutofit/>
          </a:bodyPr>
          <a:lstStyle/>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p:txBody>
      </p:sp>
      <p:sp>
        <p:nvSpPr>
          <p:cNvPr id="148" name="CustomShape 5"/>
          <p:cNvSpPr/>
          <p:nvPr/>
        </p:nvSpPr>
        <p:spPr>
          <a:xfrm>
            <a:off x="11398320" y="13751280"/>
            <a:ext cx="382320" cy="300240"/>
          </a:xfrm>
          <a:prstGeom prst="rect">
            <a:avLst/>
          </a:prstGeom>
          <a:noFill/>
          <a:ln w="0">
            <a:noFill/>
          </a:ln>
        </p:spPr>
        <p:style>
          <a:lnRef idx="0">
            <a:scrgbClr r="0" g="0" b="0"/>
          </a:lnRef>
          <a:fillRef idx="0">
            <a:scrgbClr r="0" g="0" b="0"/>
          </a:fillRef>
          <a:effectRef idx="0">
            <a:scrgbClr r="0" g="0" b="0"/>
          </a:effectRef>
          <a:fontRef idx="minor"/>
        </p:style>
      </p:sp>
      <p:sp>
        <p:nvSpPr>
          <p:cNvPr id="149" name="CustomShape 6"/>
          <p:cNvSpPr/>
          <p:nvPr/>
        </p:nvSpPr>
        <p:spPr>
          <a:xfrm>
            <a:off x="1116000" y="1834920"/>
            <a:ext cx="15092280" cy="1143000"/>
          </a:xfrm>
          <a:prstGeom prst="rect">
            <a:avLst/>
          </a:prstGeom>
          <a:noFill/>
          <a:ln w="0">
            <a:noFill/>
          </a:ln>
        </p:spPr>
        <p:style>
          <a:lnRef idx="0">
            <a:scrgbClr r="0" g="0" b="0"/>
          </a:lnRef>
          <a:fillRef idx="0">
            <a:scrgbClr r="0" g="0" b="0"/>
          </a:fillRef>
          <a:effectRef idx="0">
            <a:scrgbClr r="0" g="0" b="0"/>
          </a:effectRef>
          <a:fontRef idx="minor"/>
        </p:style>
      </p:sp>
      <p:sp>
        <p:nvSpPr>
          <p:cNvPr id="150" name="CustomShape 7"/>
          <p:cNvSpPr/>
          <p:nvPr/>
        </p:nvSpPr>
        <p:spPr>
          <a:xfrm>
            <a:off x="1722600" y="28957320"/>
            <a:ext cx="39556440" cy="396720"/>
          </a:xfrm>
          <a:prstGeom prst="rect">
            <a:avLst/>
          </a:prstGeom>
          <a:noFill/>
          <a:ln w="0">
            <a:noFill/>
          </a:ln>
        </p:spPr>
        <p:style>
          <a:lnRef idx="0">
            <a:scrgbClr r="0" g="0" b="0"/>
          </a:lnRef>
          <a:fillRef idx="0">
            <a:scrgbClr r="0" g="0" b="0"/>
          </a:fillRef>
          <a:effectRef idx="0">
            <a:scrgbClr r="0" g="0" b="0"/>
          </a:effectRef>
          <a:fontRef idx="minor"/>
        </p:style>
      </p:sp>
      <p:sp>
        <p:nvSpPr>
          <p:cNvPr id="151" name="CustomShape 8"/>
          <p:cNvSpPr/>
          <p:nvPr/>
        </p:nvSpPr>
        <p:spPr>
          <a:xfrm>
            <a:off x="1620000" y="3767760"/>
            <a:ext cx="39598920" cy="1091520"/>
          </a:xfrm>
          <a:prstGeom prst="rect">
            <a:avLst/>
          </a:prstGeom>
          <a:solidFill>
            <a:schemeClr val="tx1">
              <a:lumMod val="65000"/>
              <a:lumOff val="35000"/>
            </a:schemeClr>
          </a:solidFill>
          <a:ln w="34920">
            <a:noFill/>
          </a:ln>
        </p:spPr>
        <p:style>
          <a:lnRef idx="0">
            <a:scrgbClr r="0" g="0" b="0"/>
          </a:lnRef>
          <a:fillRef idx="0">
            <a:scrgbClr r="0" g="0" b="0"/>
          </a:fillRef>
          <a:effectRef idx="0">
            <a:scrgbClr r="0" g="0" b="0"/>
          </a:effectRef>
          <a:fontRef idx="minor"/>
        </p:style>
        <p:txBody>
          <a:bodyPr lIns="86400" tIns="43200" rIns="86400" bIns="43200">
            <a:spAutoFit/>
          </a:bodyPr>
          <a:lstStyle/>
          <a:p>
            <a:pPr algn="ctr">
              <a:lnSpc>
                <a:spcPct val="100000"/>
              </a:lnSpc>
              <a:spcBef>
                <a:spcPts val="2001"/>
              </a:spcBef>
            </a:pPr>
            <a:r>
              <a:rPr lang="de-DE" sz="6600" b="1" strike="noStrike" spc="191">
                <a:solidFill>
                  <a:srgbClr val="FFFFFF"/>
                </a:solidFill>
                <a:latin typeface="Arial"/>
                <a:ea typeface="DejaVu Sans"/>
              </a:rPr>
              <a:t>Project Information</a:t>
            </a:r>
            <a:endParaRPr lang="de-AT" sz="6600" b="0" strike="noStrike" spc="-1">
              <a:latin typeface="Arial"/>
            </a:endParaRPr>
          </a:p>
        </p:txBody>
      </p:sp>
      <p:sp>
        <p:nvSpPr>
          <p:cNvPr id="152" name="CustomShape 9"/>
          <p:cNvSpPr/>
          <p:nvPr/>
        </p:nvSpPr>
        <p:spPr>
          <a:xfrm>
            <a:off x="1519560" y="6120000"/>
            <a:ext cx="39879360" cy="1257840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86400" tIns="43200" rIns="86400" bIns="43200">
            <a:spAutoFit/>
          </a:bodyPr>
          <a:lstStyle/>
          <a:p>
            <a:pPr>
              <a:lnSpc>
                <a:spcPct val="100000"/>
              </a:lnSpc>
            </a:pPr>
            <a:r>
              <a:rPr lang="de-DE" sz="6600" b="1" u="sng" strike="noStrike" spc="239">
                <a:solidFill>
                  <a:srgbClr val="CCCCFF"/>
                </a:solidFill>
                <a:uFillTx/>
                <a:latin typeface="Arial"/>
                <a:ea typeface="DejaVu Sans"/>
                <a:hlinkClick r:id="rId3"/>
              </a:rPr>
              <a:t>https://www.transca.net</a:t>
            </a:r>
            <a:endParaRPr lang="de-AT" sz="6600" b="0" strike="noStrike" spc="-1">
              <a:latin typeface="Arial"/>
            </a:endParaRPr>
          </a:p>
          <a:p>
            <a:pPr>
              <a:lnSpc>
                <a:spcPct val="100000"/>
              </a:lnSpc>
            </a:pPr>
            <a:endParaRPr lang="de-AT" sz="6600" b="0" strike="noStrike" spc="-1">
              <a:latin typeface="Arial"/>
            </a:endParaRPr>
          </a:p>
          <a:p>
            <a:pPr algn="just">
              <a:lnSpc>
                <a:spcPct val="100000"/>
              </a:lnSpc>
            </a:pPr>
            <a:r>
              <a:rPr lang="de-DE" sz="6600" b="0" strike="noStrike" spc="-1">
                <a:solidFill>
                  <a:srgbClr val="000000"/>
                </a:solidFill>
                <a:latin typeface="Arial"/>
                <a:ea typeface="DejaVu Sans"/>
              </a:rPr>
              <a:t>Project coordinators:</a:t>
            </a:r>
            <a:endParaRPr lang="de-AT" sz="6600" b="0" strike="noStrike" spc="-1">
              <a:latin typeface="Arial"/>
            </a:endParaRPr>
          </a:p>
          <a:p>
            <a:pPr algn="just">
              <a:lnSpc>
                <a:spcPct val="100000"/>
              </a:lnSpc>
            </a:pPr>
            <a:r>
              <a:rPr lang="de-DE" sz="6600" b="1" strike="noStrike" spc="-1">
                <a:solidFill>
                  <a:srgbClr val="000000"/>
                </a:solidFill>
                <a:latin typeface="Arial"/>
                <a:ea typeface="DejaVu Sans"/>
              </a:rPr>
              <a:t>Christa Markom (</a:t>
            </a:r>
            <a:r>
              <a:rPr lang="de-DE" sz="6600" b="0" strike="noStrike" spc="-1">
                <a:solidFill>
                  <a:srgbClr val="000000"/>
                </a:solidFill>
                <a:latin typeface="Arial"/>
                <a:ea typeface="DejaVu Sans"/>
              </a:rPr>
              <a:t>University of Vienna) and </a:t>
            </a:r>
            <a:r>
              <a:rPr lang="de-DE" sz="6600" b="1" strike="noStrike" spc="-1">
                <a:solidFill>
                  <a:srgbClr val="000000"/>
                </a:solidFill>
                <a:latin typeface="Arial"/>
                <a:ea typeface="DejaVu Sans"/>
              </a:rPr>
              <a:t>Jelena Tošić</a:t>
            </a:r>
            <a:endParaRPr lang="de-AT" sz="6600" b="0" strike="noStrike" spc="-1">
              <a:latin typeface="Arial"/>
            </a:endParaRPr>
          </a:p>
          <a:p>
            <a:pPr algn="just">
              <a:lnSpc>
                <a:spcPct val="100000"/>
              </a:lnSpc>
            </a:pPr>
            <a:endParaRPr lang="de-AT" sz="6600" b="0" strike="noStrike" spc="-1">
              <a:latin typeface="Arial"/>
            </a:endParaRPr>
          </a:p>
          <a:p>
            <a:pPr>
              <a:lnSpc>
                <a:spcPct val="100000"/>
              </a:lnSpc>
            </a:pPr>
            <a:r>
              <a:rPr lang="de-DE" sz="6600" b="0" strike="noStrike" spc="-1">
                <a:solidFill>
                  <a:srgbClr val="000000"/>
                </a:solidFill>
                <a:latin typeface="Arial"/>
                <a:ea typeface="DejaVu Sans"/>
              </a:rPr>
              <a:t>Main </a:t>
            </a:r>
            <a:r>
              <a:rPr lang="en-GB" sz="6600" b="0" strike="noStrike" spc="-1">
                <a:solidFill>
                  <a:srgbClr val="000000"/>
                </a:solidFill>
                <a:latin typeface="Arial"/>
                <a:ea typeface="DejaVu Sans"/>
              </a:rPr>
              <a:t>editors</a:t>
            </a:r>
            <a:r>
              <a:rPr lang="de-DE" sz="6600" b="0" strike="noStrike" spc="-1">
                <a:solidFill>
                  <a:srgbClr val="000000"/>
                </a:solidFill>
                <a:latin typeface="Arial"/>
                <a:ea typeface="DejaVu Sans"/>
              </a:rPr>
              <a:t> of the curriculum in German for Austria:</a:t>
            </a:r>
            <a:endParaRPr lang="de-AT" sz="6600" b="0" strike="noStrike" spc="-1">
              <a:latin typeface="Arial"/>
            </a:endParaRPr>
          </a:p>
          <a:p>
            <a:pPr>
              <a:lnSpc>
                <a:spcPct val="100000"/>
              </a:lnSpc>
            </a:pPr>
            <a:r>
              <a:rPr lang="de-DE" sz="6600" b="1" strike="noStrike" spc="-1">
                <a:solidFill>
                  <a:srgbClr val="000000"/>
                </a:solidFill>
                <a:latin typeface="Arial"/>
                <a:ea typeface="DejaVu Sans"/>
              </a:rPr>
              <a:t>Christa Markom </a:t>
            </a:r>
            <a:r>
              <a:rPr lang="de-DE" sz="6600" b="0" strike="noStrike" spc="-1">
                <a:solidFill>
                  <a:srgbClr val="000000"/>
                </a:solidFill>
                <a:latin typeface="Arial"/>
                <a:ea typeface="DejaVu Sans"/>
              </a:rPr>
              <a:t>(University of Vienna) and </a:t>
            </a:r>
            <a:r>
              <a:rPr lang="de-DE" sz="6600" b="1" strike="noStrike" spc="-1">
                <a:solidFill>
                  <a:srgbClr val="000000"/>
                </a:solidFill>
                <a:latin typeface="Arial"/>
                <a:ea typeface="DejaVu Sans"/>
              </a:rPr>
              <a:t>Martina Sturm </a:t>
            </a:r>
            <a:r>
              <a:rPr lang="de-DE" sz="6600" b="0" strike="noStrike" spc="-1">
                <a:solidFill>
                  <a:srgbClr val="000000"/>
                </a:solidFill>
                <a:latin typeface="Arial"/>
                <a:ea typeface="DejaVu Sans"/>
              </a:rPr>
              <a:t>(University College of Teacher Education of Vienna)</a:t>
            </a:r>
            <a:endParaRPr lang="de-AT" sz="6600" b="0" strike="noStrike" spc="-1">
              <a:latin typeface="Arial"/>
            </a:endParaRPr>
          </a:p>
          <a:p>
            <a:pPr algn="just">
              <a:lnSpc>
                <a:spcPct val="100000"/>
              </a:lnSpc>
            </a:pPr>
            <a:endParaRPr lang="de-AT" sz="6600" b="0" strike="noStrike" spc="-1">
              <a:latin typeface="Arial"/>
            </a:endParaRPr>
          </a:p>
          <a:p>
            <a:pPr>
              <a:lnSpc>
                <a:spcPct val="100000"/>
              </a:lnSpc>
            </a:pPr>
            <a:r>
              <a:rPr lang="de-DE" sz="6600" b="0" strike="noStrike" spc="-1">
                <a:solidFill>
                  <a:srgbClr val="000000"/>
                </a:solidFill>
                <a:latin typeface="Arial"/>
                <a:ea typeface="DejaVu Sans"/>
              </a:rPr>
              <a:t>Advisor and critical </a:t>
            </a:r>
            <a:r>
              <a:rPr lang="en-GB" sz="6600" b="0" strike="noStrike" spc="-1">
                <a:solidFill>
                  <a:srgbClr val="000000"/>
                </a:solidFill>
                <a:latin typeface="Arial"/>
                <a:ea typeface="DejaVu Sans"/>
              </a:rPr>
              <a:t>friend</a:t>
            </a:r>
            <a:r>
              <a:rPr lang="de-DE" sz="6600" b="0" strike="noStrike" spc="-1">
                <a:solidFill>
                  <a:srgbClr val="000000"/>
                </a:solidFill>
                <a:latin typeface="Arial"/>
                <a:ea typeface="DejaVu Sans"/>
              </a:rPr>
              <a:t>:</a:t>
            </a:r>
            <a:endParaRPr lang="de-AT" sz="6600" b="0" strike="noStrike" spc="-1">
              <a:latin typeface="Arial"/>
            </a:endParaRPr>
          </a:p>
          <a:p>
            <a:pPr>
              <a:lnSpc>
                <a:spcPct val="100000"/>
              </a:lnSpc>
            </a:pPr>
            <a:r>
              <a:rPr lang="de-DE" sz="6600" b="1" strike="noStrike" spc="-1">
                <a:solidFill>
                  <a:srgbClr val="000000"/>
                </a:solidFill>
                <a:latin typeface="Arial"/>
                <a:ea typeface="DejaVu Sans"/>
              </a:rPr>
              <a:t>Rainer </a:t>
            </a:r>
            <a:r>
              <a:rPr lang="en-US" sz="6600" b="1" strike="noStrike" spc="-1">
                <a:solidFill>
                  <a:srgbClr val="000000"/>
                </a:solidFill>
                <a:latin typeface="Arial"/>
                <a:ea typeface="DejaVu Sans"/>
              </a:rPr>
              <a:t>Hawlik</a:t>
            </a:r>
            <a:r>
              <a:rPr lang="de-DE" sz="6600" b="1" strike="noStrike" spc="-1">
                <a:solidFill>
                  <a:srgbClr val="000000"/>
                </a:solidFill>
                <a:latin typeface="Arial"/>
                <a:ea typeface="DejaVu Sans"/>
              </a:rPr>
              <a:t> </a:t>
            </a:r>
            <a:r>
              <a:rPr lang="de-DE" sz="6600" b="0" strike="noStrike" spc="-1">
                <a:solidFill>
                  <a:srgbClr val="000000"/>
                </a:solidFill>
                <a:latin typeface="Arial"/>
                <a:ea typeface="DejaVu Sans"/>
              </a:rPr>
              <a:t>(Communication Center </a:t>
            </a:r>
            <a:r>
              <a:rPr lang="en-US" sz="6600" b="0" strike="noStrike" spc="-1">
                <a:solidFill>
                  <a:srgbClr val="000000"/>
                </a:solidFill>
                <a:latin typeface="Arial"/>
                <a:ea typeface="DejaVu Sans"/>
              </a:rPr>
              <a:t>for</a:t>
            </a:r>
            <a:r>
              <a:rPr lang="de-DE" sz="6600" b="0" strike="noStrike" spc="-1">
                <a:solidFill>
                  <a:srgbClr val="000000"/>
                </a:solidFill>
                <a:latin typeface="Arial"/>
                <a:ea typeface="DejaVu Sans"/>
              </a:rPr>
              <a:t> </a:t>
            </a:r>
            <a:r>
              <a:rPr lang="en-GB" sz="6600" b="0" strike="noStrike" spc="-1">
                <a:solidFill>
                  <a:srgbClr val="000000"/>
                </a:solidFill>
                <a:latin typeface="Arial"/>
                <a:ea typeface="DejaVu Sans"/>
              </a:rPr>
              <a:t>Multilingualism</a:t>
            </a:r>
            <a:r>
              <a:rPr lang="de-DE" sz="6600" b="0" strike="noStrike" spc="-1">
                <a:solidFill>
                  <a:srgbClr val="000000"/>
                </a:solidFill>
                <a:latin typeface="Arial"/>
                <a:ea typeface="DejaVu Sans"/>
              </a:rPr>
              <a:t>, Migration and Human Rights Education, University College of Teacher Education of Vienna, </a:t>
            </a:r>
            <a:r>
              <a:rPr lang="de-DE" sz="6600" b="1" u="sng" strike="noStrike" spc="-1">
                <a:solidFill>
                  <a:srgbClr val="CCCCFF"/>
                </a:solidFill>
                <a:uFillTx/>
                <a:latin typeface="Arial"/>
                <a:ea typeface="DejaVu Sans"/>
                <a:hlinkClick r:id="rId4"/>
              </a:rPr>
              <a:t>https://kommm.phwien.ac.at</a:t>
            </a:r>
            <a:r>
              <a:rPr lang="de-DE" sz="2800" b="0" strike="noStrike" spc="-1">
                <a:solidFill>
                  <a:srgbClr val="000000"/>
                </a:solidFill>
                <a:latin typeface="Arial"/>
                <a:ea typeface="DejaVu Sans"/>
              </a:rPr>
              <a:t>)</a:t>
            </a:r>
            <a:endParaRPr lang="de-AT" sz="2800" b="0" strike="noStrike" spc="-1">
              <a:latin typeface="Arial"/>
            </a:endParaRPr>
          </a:p>
          <a:p>
            <a:pPr algn="just">
              <a:lnSpc>
                <a:spcPct val="100000"/>
              </a:lnSpc>
            </a:pPr>
            <a:endParaRPr lang="de-AT" sz="2800" b="0" strike="noStrike" spc="-1">
              <a:latin typeface="Arial"/>
            </a:endParaRPr>
          </a:p>
        </p:txBody>
      </p:sp>
      <p:grpSp>
        <p:nvGrpSpPr>
          <p:cNvPr id="153" name="Group 10"/>
          <p:cNvGrpSpPr/>
          <p:nvPr/>
        </p:nvGrpSpPr>
        <p:grpSpPr>
          <a:xfrm>
            <a:off x="954360" y="25958160"/>
            <a:ext cx="7145280" cy="4087080"/>
            <a:chOff x="954360" y="25958160"/>
            <a:chExt cx="7145280" cy="4087080"/>
          </a:xfrm>
        </p:grpSpPr>
        <p:sp>
          <p:nvSpPr>
            <p:cNvPr id="154" name="CustomShape 11"/>
            <p:cNvSpPr/>
            <p:nvPr/>
          </p:nvSpPr>
          <p:spPr>
            <a:xfrm rot="20313000">
              <a:off x="2582280" y="26842320"/>
              <a:ext cx="5275800" cy="2318400"/>
            </a:xfrm>
            <a:prstGeom prst="hexagon">
              <a:avLst>
                <a:gd name="adj" fmla="val 25000"/>
                <a:gd name="vf" fmla="val 115470"/>
              </a:avLst>
            </a:prstGeom>
            <a:solidFill>
              <a:srgbClr val="FDD3E9"/>
            </a:solidFill>
            <a:ln w="12700">
              <a:noFill/>
            </a:ln>
          </p:spPr>
          <p:style>
            <a:lnRef idx="0">
              <a:scrgbClr r="0" g="0" b="0"/>
            </a:lnRef>
            <a:fillRef idx="0">
              <a:scrgbClr r="0" g="0" b="0"/>
            </a:fillRef>
            <a:effectRef idx="0">
              <a:scrgbClr r="0" g="0" b="0"/>
            </a:effectRef>
            <a:fontRef idx="minor"/>
          </p:style>
        </p:sp>
        <p:sp>
          <p:nvSpPr>
            <p:cNvPr id="155" name="CustomShape 12"/>
            <p:cNvSpPr/>
            <p:nvPr/>
          </p:nvSpPr>
          <p:spPr>
            <a:xfrm rot="18369600">
              <a:off x="1275480" y="26759520"/>
              <a:ext cx="2399760" cy="2014560"/>
            </a:xfrm>
            <a:prstGeom prst="hexagon">
              <a:avLst>
                <a:gd name="adj" fmla="val 25000"/>
                <a:gd name="vf" fmla="val 115470"/>
              </a:avLst>
            </a:prstGeom>
            <a:solidFill>
              <a:srgbClr val="F28E98"/>
            </a:solidFill>
            <a:ln w="12700">
              <a:noFill/>
            </a:ln>
          </p:spPr>
          <p:style>
            <a:lnRef idx="0">
              <a:scrgbClr r="0" g="0" b="0"/>
            </a:lnRef>
            <a:fillRef idx="0">
              <a:scrgbClr r="0" g="0" b="0"/>
            </a:fillRef>
            <a:effectRef idx="0">
              <a:scrgbClr r="0" g="0" b="0"/>
            </a:effectRef>
            <a:fontRef idx="minor"/>
          </p:style>
        </p:sp>
        <p:sp>
          <p:nvSpPr>
            <p:cNvPr id="156" name="CustomShape 13"/>
            <p:cNvSpPr/>
            <p:nvPr/>
          </p:nvSpPr>
          <p:spPr>
            <a:xfrm rot="21423000">
              <a:off x="1134360" y="27986040"/>
              <a:ext cx="2791440" cy="1138320"/>
            </a:xfrm>
            <a:prstGeom prst="hexagon">
              <a:avLst>
                <a:gd name="adj" fmla="val 25000"/>
                <a:gd name="vf" fmla="val 115470"/>
              </a:avLst>
            </a:prstGeom>
            <a:solidFill>
              <a:srgbClr val="B6DCFC"/>
            </a:solidFill>
            <a:ln w="12700">
              <a:noFill/>
            </a:ln>
          </p:spPr>
          <p:style>
            <a:lnRef idx="0">
              <a:scrgbClr r="0" g="0" b="0"/>
            </a:lnRef>
            <a:fillRef idx="0">
              <a:scrgbClr r="0" g="0" b="0"/>
            </a:fillRef>
            <a:effectRef idx="0">
              <a:scrgbClr r="0" g="0" b="0"/>
            </a:effectRef>
            <a:fontRef idx="minor"/>
          </p:style>
        </p:sp>
      </p:grpSp>
      <p:pic>
        <p:nvPicPr>
          <p:cNvPr id="157" name="Grafik 5_1"/>
          <p:cNvPicPr/>
          <p:nvPr/>
        </p:nvPicPr>
        <p:blipFill>
          <a:blip r:embed="rId5"/>
          <a:stretch/>
        </p:blipFill>
        <p:spPr>
          <a:xfrm>
            <a:off x="1469520" y="22860000"/>
            <a:ext cx="11180880" cy="2617920"/>
          </a:xfrm>
          <a:prstGeom prst="rect">
            <a:avLst/>
          </a:prstGeom>
          <a:ln w="0">
            <a:noFill/>
          </a:ln>
        </p:spPr>
      </p:pic>
      <p:pic>
        <p:nvPicPr>
          <p:cNvPr id="158" name="Grafik 6_1"/>
          <p:cNvPicPr/>
          <p:nvPr/>
        </p:nvPicPr>
        <p:blipFill>
          <a:blip r:embed="rId6"/>
          <a:stretch/>
        </p:blipFill>
        <p:spPr>
          <a:xfrm>
            <a:off x="15660000" y="23876280"/>
            <a:ext cx="5865840" cy="1322640"/>
          </a:xfrm>
          <a:prstGeom prst="rect">
            <a:avLst/>
          </a:prstGeom>
          <a:ln w="0">
            <a:noFill/>
          </a:ln>
        </p:spPr>
      </p:pic>
      <p:pic>
        <p:nvPicPr>
          <p:cNvPr id="159" name="Grafik 7_1"/>
          <p:cNvPicPr/>
          <p:nvPr/>
        </p:nvPicPr>
        <p:blipFill>
          <a:blip r:embed="rId7"/>
          <a:stretch/>
        </p:blipFill>
        <p:spPr>
          <a:xfrm>
            <a:off x="24248520" y="23040000"/>
            <a:ext cx="4370400" cy="4532400"/>
          </a:xfrm>
          <a:prstGeom prst="rect">
            <a:avLst/>
          </a:prstGeom>
          <a:ln w="0">
            <a:noFill/>
          </a:ln>
        </p:spPr>
      </p:pic>
      <p:pic>
        <p:nvPicPr>
          <p:cNvPr id="160" name="Grafik 27_1"/>
          <p:cNvPicPr/>
          <p:nvPr/>
        </p:nvPicPr>
        <p:blipFill>
          <a:blip r:embed="rId8"/>
          <a:stretch/>
        </p:blipFill>
        <p:spPr>
          <a:xfrm>
            <a:off x="31860000" y="23940000"/>
            <a:ext cx="4557960" cy="22802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 name="CustomShape 1"/>
          <p:cNvSpPr/>
          <p:nvPr/>
        </p:nvSpPr>
        <p:spPr>
          <a:xfrm rot="18369600">
            <a:off x="10972080" y="28022400"/>
            <a:ext cx="1127880" cy="947160"/>
          </a:xfrm>
          <a:prstGeom prst="hexagon">
            <a:avLst>
              <a:gd name="adj" fmla="val 25000"/>
              <a:gd name="vf" fmla="val 115470"/>
            </a:avLst>
          </a:prstGeom>
          <a:solidFill>
            <a:srgbClr val="F28E98"/>
          </a:solidFill>
          <a:ln w="12700">
            <a:noFill/>
          </a:ln>
        </p:spPr>
        <p:style>
          <a:lnRef idx="0">
            <a:scrgbClr r="0" g="0" b="0"/>
          </a:lnRef>
          <a:fillRef idx="0">
            <a:scrgbClr r="0" g="0" b="0"/>
          </a:fillRef>
          <a:effectRef idx="0">
            <a:scrgbClr r="0" g="0" b="0"/>
          </a:effectRef>
          <a:fontRef idx="minor"/>
        </p:style>
      </p:sp>
      <p:sp>
        <p:nvSpPr>
          <p:cNvPr id="162" name="CustomShape 2"/>
          <p:cNvSpPr/>
          <p:nvPr/>
        </p:nvSpPr>
        <p:spPr>
          <a:xfrm>
            <a:off x="16472880" y="6076800"/>
            <a:ext cx="25419960" cy="745200"/>
          </a:xfrm>
          <a:prstGeom prst="rect">
            <a:avLst/>
          </a:prstGeom>
          <a:noFill/>
          <a:ln w="0">
            <a:noFill/>
          </a:ln>
        </p:spPr>
        <p:style>
          <a:lnRef idx="0">
            <a:scrgbClr r="0" g="0" b="0"/>
          </a:lnRef>
          <a:fillRef idx="0">
            <a:scrgbClr r="0" g="0" b="0"/>
          </a:fillRef>
          <a:effectRef idx="0">
            <a:scrgbClr r="0" g="0" b="0"/>
          </a:effectRef>
          <a:fontRef idx="minor"/>
        </p:style>
      </p:sp>
      <p:sp>
        <p:nvSpPr>
          <p:cNvPr id="163" name="CustomShape 3"/>
          <p:cNvSpPr/>
          <p:nvPr/>
        </p:nvSpPr>
        <p:spPr>
          <a:xfrm>
            <a:off x="29583000" y="685440"/>
            <a:ext cx="11237400" cy="1913400"/>
          </a:xfrm>
          <a:prstGeom prst="rect">
            <a:avLst/>
          </a:prstGeom>
          <a:noFill/>
          <a:ln w="0">
            <a:noFill/>
          </a:ln>
        </p:spPr>
        <p:style>
          <a:lnRef idx="0">
            <a:scrgbClr r="0" g="0" b="0"/>
          </a:lnRef>
          <a:fillRef idx="0">
            <a:scrgbClr r="0" g="0" b="0"/>
          </a:fillRef>
          <a:effectRef idx="0">
            <a:scrgbClr r="0" g="0" b="0"/>
          </a:effectRef>
          <a:fontRef idx="minor"/>
        </p:style>
      </p:sp>
      <p:sp>
        <p:nvSpPr>
          <p:cNvPr id="164" name="CustomShape 4"/>
          <p:cNvSpPr/>
          <p:nvPr/>
        </p:nvSpPr>
        <p:spPr>
          <a:xfrm>
            <a:off x="25980120" y="15354720"/>
            <a:ext cx="14178600" cy="6331680"/>
          </a:xfrm>
          <a:prstGeom prst="rect">
            <a:avLst/>
          </a:prstGeom>
          <a:noFill/>
          <a:ln w="0">
            <a:noFill/>
          </a:ln>
        </p:spPr>
        <p:style>
          <a:lnRef idx="0">
            <a:scrgbClr r="0" g="0" b="0"/>
          </a:lnRef>
          <a:fillRef idx="0">
            <a:scrgbClr r="0" g="0" b="0"/>
          </a:fillRef>
          <a:effectRef idx="0">
            <a:scrgbClr r="0" g="0" b="0"/>
          </a:effectRef>
          <a:fontRef idx="minor"/>
        </p:style>
        <p:txBody>
          <a:bodyPr lIns="169560" tIns="169560" rIns="169560" bIns="169560">
            <a:noAutofit/>
          </a:bodyPr>
          <a:lstStyle/>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a:p>
            <a:pPr algn="just">
              <a:lnSpc>
                <a:spcPct val="100000"/>
              </a:lnSpc>
              <a:spcBef>
                <a:spcPts val="1301"/>
              </a:spcBef>
            </a:pPr>
            <a:endParaRPr lang="de-AT" sz="1800" b="0" strike="noStrike" spc="-1">
              <a:latin typeface="Arial"/>
            </a:endParaRPr>
          </a:p>
        </p:txBody>
      </p:sp>
      <p:sp>
        <p:nvSpPr>
          <p:cNvPr id="165" name="CustomShape 5"/>
          <p:cNvSpPr/>
          <p:nvPr/>
        </p:nvSpPr>
        <p:spPr>
          <a:xfrm>
            <a:off x="11398320" y="13751280"/>
            <a:ext cx="382320" cy="300240"/>
          </a:xfrm>
          <a:prstGeom prst="rect">
            <a:avLst/>
          </a:prstGeom>
          <a:noFill/>
          <a:ln w="0">
            <a:noFill/>
          </a:ln>
        </p:spPr>
        <p:style>
          <a:lnRef idx="0">
            <a:scrgbClr r="0" g="0" b="0"/>
          </a:lnRef>
          <a:fillRef idx="0">
            <a:scrgbClr r="0" g="0" b="0"/>
          </a:fillRef>
          <a:effectRef idx="0">
            <a:scrgbClr r="0" g="0" b="0"/>
          </a:effectRef>
          <a:fontRef idx="minor"/>
        </p:style>
      </p:sp>
      <p:sp>
        <p:nvSpPr>
          <p:cNvPr id="166" name="CustomShape 6"/>
          <p:cNvSpPr/>
          <p:nvPr/>
        </p:nvSpPr>
        <p:spPr>
          <a:xfrm>
            <a:off x="1116000" y="1834920"/>
            <a:ext cx="15092280" cy="1143000"/>
          </a:xfrm>
          <a:prstGeom prst="rect">
            <a:avLst/>
          </a:prstGeom>
          <a:noFill/>
          <a:ln w="0">
            <a:noFill/>
          </a:ln>
        </p:spPr>
        <p:style>
          <a:lnRef idx="0">
            <a:scrgbClr r="0" g="0" b="0"/>
          </a:lnRef>
          <a:fillRef idx="0">
            <a:scrgbClr r="0" g="0" b="0"/>
          </a:fillRef>
          <a:effectRef idx="0">
            <a:scrgbClr r="0" g="0" b="0"/>
          </a:effectRef>
          <a:fontRef idx="minor"/>
        </p:style>
      </p:sp>
      <p:sp>
        <p:nvSpPr>
          <p:cNvPr id="167" name="CustomShape 7"/>
          <p:cNvSpPr/>
          <p:nvPr/>
        </p:nvSpPr>
        <p:spPr>
          <a:xfrm>
            <a:off x="1722600" y="28957320"/>
            <a:ext cx="39556440" cy="396720"/>
          </a:xfrm>
          <a:prstGeom prst="rect">
            <a:avLst/>
          </a:prstGeom>
          <a:noFill/>
          <a:ln w="0">
            <a:noFill/>
          </a:ln>
        </p:spPr>
        <p:style>
          <a:lnRef idx="0">
            <a:scrgbClr r="0" g="0" b="0"/>
          </a:lnRef>
          <a:fillRef idx="0">
            <a:scrgbClr r="0" g="0" b="0"/>
          </a:fillRef>
          <a:effectRef idx="0">
            <a:scrgbClr r="0" g="0" b="0"/>
          </a:effectRef>
          <a:fontRef idx="minor"/>
        </p:style>
      </p:sp>
      <p:sp>
        <p:nvSpPr>
          <p:cNvPr id="168" name="CustomShape 8"/>
          <p:cNvSpPr/>
          <p:nvPr/>
        </p:nvSpPr>
        <p:spPr>
          <a:xfrm>
            <a:off x="1620000" y="3767760"/>
            <a:ext cx="39598920" cy="1091520"/>
          </a:xfrm>
          <a:prstGeom prst="rect">
            <a:avLst/>
          </a:prstGeom>
          <a:solidFill>
            <a:schemeClr val="tx1">
              <a:lumMod val="65000"/>
              <a:lumOff val="35000"/>
            </a:schemeClr>
          </a:solidFill>
          <a:ln w="34920">
            <a:noFill/>
          </a:ln>
        </p:spPr>
        <p:style>
          <a:lnRef idx="0">
            <a:scrgbClr r="0" g="0" b="0"/>
          </a:lnRef>
          <a:fillRef idx="0">
            <a:scrgbClr r="0" g="0" b="0"/>
          </a:fillRef>
          <a:effectRef idx="0">
            <a:scrgbClr r="0" g="0" b="0"/>
          </a:effectRef>
          <a:fontRef idx="minor"/>
        </p:style>
        <p:txBody>
          <a:bodyPr lIns="86400" tIns="43200" rIns="86400" bIns="43200">
            <a:spAutoFit/>
          </a:bodyPr>
          <a:lstStyle/>
          <a:p>
            <a:pPr algn="ctr">
              <a:lnSpc>
                <a:spcPct val="100000"/>
              </a:lnSpc>
              <a:spcBef>
                <a:spcPts val="2001"/>
              </a:spcBef>
            </a:pPr>
            <a:r>
              <a:rPr lang="de-DE" sz="6600" b="1" strike="noStrike" spc="-1">
                <a:solidFill>
                  <a:srgbClr val="FFFFFF"/>
                </a:solidFill>
                <a:latin typeface="Arial"/>
                <a:ea typeface="DejaVu Sans"/>
              </a:rPr>
              <a:t>References</a:t>
            </a:r>
            <a:endParaRPr lang="de-AT" sz="6600" b="0" strike="noStrike" spc="-1">
              <a:latin typeface="Arial"/>
            </a:endParaRPr>
          </a:p>
        </p:txBody>
      </p:sp>
      <p:sp>
        <p:nvSpPr>
          <p:cNvPr id="169" name="CustomShape 9"/>
          <p:cNvSpPr/>
          <p:nvPr/>
        </p:nvSpPr>
        <p:spPr>
          <a:xfrm>
            <a:off x="1519560" y="11340000"/>
            <a:ext cx="39879360" cy="873900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86400" tIns="43200" rIns="86400" bIns="43200">
            <a:spAutoFit/>
          </a:bodyPr>
          <a:lstStyle/>
          <a:p>
            <a:pPr marL="1800000" indent="-1798920" algn="just">
              <a:lnSpc>
                <a:spcPct val="100000"/>
              </a:lnSpc>
              <a:spcBef>
                <a:spcPts val="1199"/>
              </a:spcBef>
              <a:tabLst>
                <a:tab pos="0" algn="l"/>
              </a:tabLst>
            </a:pPr>
            <a:r>
              <a:rPr lang="de-DE" sz="6600" b="0" strike="noStrike" spc="-1">
                <a:solidFill>
                  <a:srgbClr val="0D0D0D"/>
                </a:solidFill>
                <a:latin typeface="Arial"/>
                <a:ea typeface="DejaVu Sans"/>
              </a:rPr>
              <a:t>Altrichter, H. &amp; Posch,P. (ed.) (2007): </a:t>
            </a:r>
            <a:r>
              <a:rPr lang="de-DE" sz="6600" b="0" i="1" strike="noStrike" spc="-1">
                <a:solidFill>
                  <a:srgbClr val="0D0D0D"/>
                </a:solidFill>
                <a:latin typeface="Arial"/>
                <a:ea typeface="DejaVu Sans"/>
              </a:rPr>
              <a:t>Lehrer und Lehrerinnen erforschen ihren Unterricht</a:t>
            </a:r>
            <a:r>
              <a:rPr lang="de-DE" sz="6600" b="0" strike="noStrike" spc="-1">
                <a:solidFill>
                  <a:srgbClr val="0D0D0D"/>
                </a:solidFill>
                <a:latin typeface="Arial"/>
                <a:ea typeface="DejaVu Sans"/>
              </a:rPr>
              <a:t>. Bad Heilbrunn: Klinkhardt.</a:t>
            </a:r>
            <a:endParaRPr lang="de-AT" sz="6600" b="0" strike="noStrike" spc="-1">
              <a:latin typeface="Arial"/>
            </a:endParaRPr>
          </a:p>
          <a:p>
            <a:pPr marL="1800000" indent="-1798920" algn="just">
              <a:lnSpc>
                <a:spcPct val="100000"/>
              </a:lnSpc>
              <a:spcBef>
                <a:spcPts val="1199"/>
              </a:spcBef>
              <a:tabLst>
                <a:tab pos="0" algn="l"/>
              </a:tabLst>
            </a:pPr>
            <a:r>
              <a:rPr lang="de-DE" sz="6600" b="0" strike="noStrike" spc="-1">
                <a:solidFill>
                  <a:srgbClr val="0D0D0D"/>
                </a:solidFill>
                <a:latin typeface="Arial"/>
                <a:ea typeface="DejaVu Sans"/>
              </a:rPr>
              <a:t>Amit, V. (2000): </a:t>
            </a:r>
            <a:r>
              <a:rPr lang="de-DE" sz="6600" b="0" i="1" strike="noStrike" spc="-1">
                <a:solidFill>
                  <a:srgbClr val="0D0D0D"/>
                </a:solidFill>
                <a:latin typeface="Arial"/>
                <a:ea typeface="DejaVu Sans"/>
              </a:rPr>
              <a:t>Constructing the Field. </a:t>
            </a:r>
            <a:r>
              <a:rPr lang="de-DE" sz="6600" b="0" strike="noStrike" spc="-1">
                <a:solidFill>
                  <a:srgbClr val="0D0D0D"/>
                </a:solidFill>
                <a:latin typeface="Arial"/>
                <a:ea typeface="DejaVu Sans"/>
              </a:rPr>
              <a:t>London: Routledge </a:t>
            </a:r>
            <a:endParaRPr lang="de-AT" sz="6600" b="0" strike="noStrike" spc="-1">
              <a:latin typeface="Arial"/>
            </a:endParaRPr>
          </a:p>
          <a:p>
            <a:pPr marL="1800000" indent="-1798920" algn="just">
              <a:lnSpc>
                <a:spcPct val="100000"/>
              </a:lnSpc>
              <a:spcBef>
                <a:spcPts val="1199"/>
              </a:spcBef>
              <a:tabLst>
                <a:tab pos="0" algn="l"/>
              </a:tabLst>
            </a:pPr>
            <a:r>
              <a:rPr lang="de-DE" sz="6600" b="0" strike="noStrike" spc="-1">
                <a:solidFill>
                  <a:srgbClr val="0D0D0D"/>
                </a:solidFill>
                <a:latin typeface="Arial"/>
                <a:ea typeface="DejaVu Sans"/>
              </a:rPr>
              <a:t>Elliott, J. (1981): </a:t>
            </a:r>
            <a:r>
              <a:rPr lang="de-DE" sz="6600" b="0" i="1" strike="noStrike" spc="-1">
                <a:solidFill>
                  <a:srgbClr val="0D0D0D"/>
                </a:solidFill>
                <a:latin typeface="Arial"/>
                <a:ea typeface="DejaVu Sans"/>
              </a:rPr>
              <a:t>Action research: A framework for self-evaluation in schools. TIQL- Working Paper No 1</a:t>
            </a:r>
            <a:r>
              <a:rPr lang="de-DE" sz="6600" b="0" strike="noStrike" spc="-1">
                <a:solidFill>
                  <a:srgbClr val="0D0D0D"/>
                </a:solidFill>
                <a:latin typeface="Arial"/>
                <a:ea typeface="DejaVu Sans"/>
              </a:rPr>
              <a:t>. Cambridge: Cambridge Institute of Education.</a:t>
            </a:r>
            <a:endParaRPr lang="de-AT" sz="6600" b="0" strike="noStrike" spc="-1">
              <a:latin typeface="Arial"/>
            </a:endParaRPr>
          </a:p>
          <a:p>
            <a:pPr marL="1800000" indent="-1798920" algn="just">
              <a:lnSpc>
                <a:spcPct val="100000"/>
              </a:lnSpc>
              <a:spcBef>
                <a:spcPts val="1199"/>
              </a:spcBef>
              <a:tabLst>
                <a:tab pos="0" algn="l"/>
              </a:tabLst>
            </a:pPr>
            <a:r>
              <a:rPr lang="de-DE" sz="6600" b="0" strike="noStrike" spc="-1">
                <a:solidFill>
                  <a:srgbClr val="0D0D0D"/>
                </a:solidFill>
                <a:latin typeface="Arial"/>
                <a:ea typeface="DejaVu Sans"/>
              </a:rPr>
              <a:t>Ellis, C., Adams, T., &amp; Bochner, A. (2011): Autoethnography: An Overview. </a:t>
            </a:r>
            <a:r>
              <a:rPr lang="de-DE" sz="6600" b="0" i="1" strike="noStrike" spc="-1">
                <a:solidFill>
                  <a:srgbClr val="0D0D0D"/>
                </a:solidFill>
                <a:latin typeface="Arial"/>
                <a:ea typeface="DejaVu Sans"/>
              </a:rPr>
              <a:t>Forum Qualitative Sozialforschung / Forum: Qualitative Social Re-search</a:t>
            </a:r>
            <a:r>
              <a:rPr lang="de-DE" sz="6600" b="0" strike="noStrike" spc="-1">
                <a:solidFill>
                  <a:srgbClr val="0D0D0D"/>
                </a:solidFill>
                <a:latin typeface="Arial"/>
                <a:ea typeface="DejaVu Sans"/>
              </a:rPr>
              <a:t>, 12.</a:t>
            </a:r>
            <a:endParaRPr lang="de-AT" sz="6600" b="0" strike="noStrike" spc="-1">
              <a:latin typeface="Arial"/>
            </a:endParaRPr>
          </a:p>
          <a:p>
            <a:pPr marL="1800000" indent="-1798920" algn="just">
              <a:lnSpc>
                <a:spcPct val="100000"/>
              </a:lnSpc>
              <a:spcBef>
                <a:spcPts val="1199"/>
              </a:spcBef>
              <a:tabLst>
                <a:tab pos="0" algn="l"/>
              </a:tabLst>
            </a:pPr>
            <a:r>
              <a:rPr lang="de-DE" sz="6600" b="0" strike="noStrike" spc="-1">
                <a:solidFill>
                  <a:srgbClr val="0D0D0D"/>
                </a:solidFill>
                <a:latin typeface="Arial"/>
                <a:ea typeface="DejaVu Sans"/>
              </a:rPr>
              <a:t>Mewald, C. &amp; Rauscher, E. (ed.) (2019): </a:t>
            </a:r>
            <a:r>
              <a:rPr lang="de-DE" sz="6600" b="0" i="1" strike="noStrike" spc="-1">
                <a:solidFill>
                  <a:srgbClr val="0D0D0D"/>
                </a:solidFill>
                <a:latin typeface="Arial"/>
                <a:ea typeface="DejaVu Sans"/>
              </a:rPr>
              <a:t>Lesson Study</a:t>
            </a:r>
            <a:r>
              <a:rPr lang="de-DE" sz="6600" b="0" strike="noStrike" spc="-1">
                <a:solidFill>
                  <a:srgbClr val="0D0D0D"/>
                </a:solidFill>
                <a:latin typeface="Arial"/>
                <a:ea typeface="DejaVu Sans"/>
              </a:rPr>
              <a:t>. Innsbruck: Studienverlag</a:t>
            </a:r>
            <a:endParaRPr lang="de-AT" sz="6600" b="0" strike="noStrike" spc="-1">
              <a:latin typeface="Arial"/>
            </a:endParaRPr>
          </a:p>
        </p:txBody>
      </p:sp>
      <p:grpSp>
        <p:nvGrpSpPr>
          <p:cNvPr id="170" name="Group 10"/>
          <p:cNvGrpSpPr/>
          <p:nvPr/>
        </p:nvGrpSpPr>
        <p:grpSpPr>
          <a:xfrm>
            <a:off x="954360" y="25958160"/>
            <a:ext cx="7145280" cy="4087080"/>
            <a:chOff x="954360" y="25958160"/>
            <a:chExt cx="7145280" cy="4087080"/>
          </a:xfrm>
        </p:grpSpPr>
        <p:sp>
          <p:nvSpPr>
            <p:cNvPr id="171" name="CustomShape 11"/>
            <p:cNvSpPr/>
            <p:nvPr/>
          </p:nvSpPr>
          <p:spPr>
            <a:xfrm rot="20313000">
              <a:off x="2582280" y="26842320"/>
              <a:ext cx="5275800" cy="2318400"/>
            </a:xfrm>
            <a:prstGeom prst="hexagon">
              <a:avLst>
                <a:gd name="adj" fmla="val 25000"/>
                <a:gd name="vf" fmla="val 115470"/>
              </a:avLst>
            </a:prstGeom>
            <a:solidFill>
              <a:srgbClr val="FDD3E9"/>
            </a:solidFill>
            <a:ln w="12700">
              <a:noFill/>
            </a:ln>
          </p:spPr>
          <p:style>
            <a:lnRef idx="0">
              <a:scrgbClr r="0" g="0" b="0"/>
            </a:lnRef>
            <a:fillRef idx="0">
              <a:scrgbClr r="0" g="0" b="0"/>
            </a:fillRef>
            <a:effectRef idx="0">
              <a:scrgbClr r="0" g="0" b="0"/>
            </a:effectRef>
            <a:fontRef idx="minor"/>
          </p:style>
        </p:sp>
        <p:sp>
          <p:nvSpPr>
            <p:cNvPr id="172" name="CustomShape 12"/>
            <p:cNvSpPr/>
            <p:nvPr/>
          </p:nvSpPr>
          <p:spPr>
            <a:xfrm rot="18369600">
              <a:off x="1275480" y="26759520"/>
              <a:ext cx="2399760" cy="2014560"/>
            </a:xfrm>
            <a:prstGeom prst="hexagon">
              <a:avLst>
                <a:gd name="adj" fmla="val 25000"/>
                <a:gd name="vf" fmla="val 115470"/>
              </a:avLst>
            </a:prstGeom>
            <a:solidFill>
              <a:srgbClr val="F28E98"/>
            </a:solidFill>
            <a:ln w="12700">
              <a:noFill/>
            </a:ln>
          </p:spPr>
          <p:style>
            <a:lnRef idx="0">
              <a:scrgbClr r="0" g="0" b="0"/>
            </a:lnRef>
            <a:fillRef idx="0">
              <a:scrgbClr r="0" g="0" b="0"/>
            </a:fillRef>
            <a:effectRef idx="0">
              <a:scrgbClr r="0" g="0" b="0"/>
            </a:effectRef>
            <a:fontRef idx="minor"/>
          </p:style>
        </p:sp>
        <p:sp>
          <p:nvSpPr>
            <p:cNvPr id="173" name="CustomShape 13"/>
            <p:cNvSpPr/>
            <p:nvPr/>
          </p:nvSpPr>
          <p:spPr>
            <a:xfrm rot="21423000">
              <a:off x="1134360" y="27986040"/>
              <a:ext cx="2791440" cy="1138320"/>
            </a:xfrm>
            <a:prstGeom prst="hexagon">
              <a:avLst>
                <a:gd name="adj" fmla="val 25000"/>
                <a:gd name="vf" fmla="val 115470"/>
              </a:avLst>
            </a:prstGeom>
            <a:solidFill>
              <a:srgbClr val="B6DCFC"/>
            </a:solidFill>
            <a:ln w="12700">
              <a:noFill/>
            </a:ln>
          </p:spPr>
          <p:style>
            <a:lnRef idx="0">
              <a:scrgbClr r="0" g="0" b="0"/>
            </a:lnRef>
            <a:fillRef idx="0">
              <a:scrgbClr r="0" g="0" b="0"/>
            </a:fillRef>
            <a:effectRef idx="0">
              <a:scrgbClr r="0" g="0" b="0"/>
            </a:effectRef>
            <a:fontRef idx="minor"/>
          </p:style>
        </p:sp>
      </p:grpSp>
      <p:pic>
        <p:nvPicPr>
          <p:cNvPr id="174" name="Grafik 9_0"/>
          <p:cNvPicPr/>
          <p:nvPr/>
        </p:nvPicPr>
        <p:blipFill>
          <a:blip r:embed="rId3"/>
          <a:srcRect l="15483" t="14508" r="14471" b="12660"/>
          <a:stretch/>
        </p:blipFill>
        <p:spPr>
          <a:xfrm>
            <a:off x="16801920" y="27720000"/>
            <a:ext cx="2637000" cy="1684440"/>
          </a:xfrm>
          <a:prstGeom prst="rect">
            <a:avLst/>
          </a:prstGeom>
          <a:ln w="0">
            <a:noFill/>
          </a:ln>
        </p:spPr>
      </p:pic>
      <p:pic>
        <p:nvPicPr>
          <p:cNvPr id="175" name="Grafik 10_0"/>
          <p:cNvPicPr/>
          <p:nvPr/>
        </p:nvPicPr>
        <p:blipFill>
          <a:blip r:embed="rId4"/>
          <a:stretch/>
        </p:blipFill>
        <p:spPr>
          <a:xfrm>
            <a:off x="21060000" y="27792000"/>
            <a:ext cx="1868760" cy="896400"/>
          </a:xfrm>
          <a:prstGeom prst="rect">
            <a:avLst/>
          </a:prstGeom>
          <a:ln w="0">
            <a:noFill/>
          </a:ln>
        </p:spPr>
      </p:pic>
      <p:pic>
        <p:nvPicPr>
          <p:cNvPr id="176" name="Grafik 8_0"/>
          <p:cNvPicPr/>
          <p:nvPr/>
        </p:nvPicPr>
        <p:blipFill>
          <a:blip r:embed="rId5"/>
          <a:stretch/>
        </p:blipFill>
        <p:spPr>
          <a:xfrm>
            <a:off x="24588000" y="27722520"/>
            <a:ext cx="5684400" cy="1436400"/>
          </a:xfrm>
          <a:prstGeom prst="rect">
            <a:avLst/>
          </a:prstGeom>
          <a:ln w="0">
            <a:noFill/>
          </a:ln>
        </p:spPr>
      </p:pic>
      <p:pic>
        <p:nvPicPr>
          <p:cNvPr id="177" name="Grafik 1_2"/>
          <p:cNvPicPr/>
          <p:nvPr/>
        </p:nvPicPr>
        <p:blipFill>
          <a:blip r:embed="rId6"/>
          <a:stretch/>
        </p:blipFill>
        <p:spPr>
          <a:xfrm>
            <a:off x="31716000" y="27756000"/>
            <a:ext cx="8018640" cy="11322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935</Words>
  <Application>Microsoft Office PowerPoint</Application>
  <PresentationFormat>Benutzerdefiniert</PresentationFormat>
  <Paragraphs>71</Paragraphs>
  <Slides>9</Slides>
  <Notes>9</Notes>
  <HiddenSlides>0</HiddenSlides>
  <MMClips>2</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9</vt:i4>
      </vt:variant>
    </vt:vector>
  </HeadingPairs>
  <TitlesOfParts>
    <vt:vector size="15" baseType="lpstr">
      <vt:lpstr>Arial</vt:lpstr>
      <vt:lpstr>DejaVu Sans</vt:lpstr>
      <vt:lpstr>Symbol</vt:lpstr>
      <vt:lpstr>Times New Roman</vt:lpstr>
      <vt:lpstr>Wingdings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qualitative-research.net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Poster-Vorlage</dc:title>
  <dc:subject>Anlass: Berliner Methodentreffen Qualitative Forschung</dc:subject>
  <dc:creator>BAUER, Reinhard</dc:creator>
  <dc:description>Es handelt sich hier um ein Beispiel eines Posters, das je nach Thema/Forschungsgegenstand abgewandelt werden kann.</dc:description>
  <cp:lastModifiedBy>FLL User 14</cp:lastModifiedBy>
  <cp:revision>277</cp:revision>
  <cp:lastPrinted>2020-08-11T06:37:00Z</cp:lastPrinted>
  <dcterms:created xsi:type="dcterms:W3CDTF">2000-05-03T08:37:32Z</dcterms:created>
  <dcterms:modified xsi:type="dcterms:W3CDTF">2020-11-20T10:15:56Z</dcterms:modified>
  <dc:language>de-AT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qualitative-research.net</vt:lpwstr>
  </property>
  <property fmtid="{D5CDD505-2E9C-101B-9397-08002B2CF9AE}" pid="4" name="ContentTypeId">
    <vt:lpwstr>0x0101004BF7E411B2B0E540B1C53441791B16E7</vt:lpwstr>
  </property>
  <property fmtid="{D5CDD505-2E9C-101B-9397-08002B2CF9AE}" pid="5" name="HiddenSlides">
    <vt:i4>0</vt:i4>
  </property>
  <property fmtid="{D5CDD505-2E9C-101B-9397-08002B2CF9AE}" pid="6" name="HyperlinksChanged">
    <vt:bool>false</vt:bool>
  </property>
  <property fmtid="{D5CDD505-2E9C-101B-9397-08002B2CF9AE}" pid="7" name="LinksUpToDate">
    <vt:bool>false</vt:bool>
  </property>
  <property fmtid="{D5CDD505-2E9C-101B-9397-08002B2CF9AE}" pid="8" name="MMClips">
    <vt:i4>0</vt:i4>
  </property>
  <property fmtid="{D5CDD505-2E9C-101B-9397-08002B2CF9AE}" pid="9" name="Notes">
    <vt:i4>1</vt:i4>
  </property>
  <property fmtid="{D5CDD505-2E9C-101B-9397-08002B2CF9AE}" pid="10" name="PresentationFormat">
    <vt:lpwstr>Benutzerdefiniert</vt:lpwstr>
  </property>
  <property fmtid="{D5CDD505-2E9C-101B-9397-08002B2CF9AE}" pid="11" name="ScaleCrop">
    <vt:bool>false</vt:bool>
  </property>
  <property fmtid="{D5CDD505-2E9C-101B-9397-08002B2CF9AE}" pid="12" name="ShareDoc">
    <vt:bool>false</vt:bool>
  </property>
  <property fmtid="{D5CDD505-2E9C-101B-9397-08002B2CF9AE}" pid="13" name="Slides">
    <vt:i4>1</vt:i4>
  </property>
</Properties>
</file>