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1"/>
  </p:notesMasterIdLst>
  <p:sldIdLst>
    <p:sldId id="256" r:id="rId2"/>
    <p:sldId id="259" r:id="rId3"/>
    <p:sldId id="260" r:id="rId4"/>
    <p:sldId id="289" r:id="rId5"/>
    <p:sldId id="291" r:id="rId6"/>
    <p:sldId id="294" r:id="rId7"/>
    <p:sldId id="295" r:id="rId8"/>
    <p:sldId id="293" r:id="rId9"/>
    <p:sldId id="296" r:id="rId10"/>
  </p:sldIdLst>
  <p:sldSz cx="9144000" cy="5143500" type="screen16x9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920537-30E0-450A-B991-419D445E6B0F}">
  <a:tblStyle styleId="{3C920537-30E0-450A-B991-419D445E6B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923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27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24335f19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24335f191_0_13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89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62fc8e3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62fc8e36_0_7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8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24335f19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24335f191_0_2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81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2708ec94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2708ec944_5_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5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24335f19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24335f191_0_12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74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43000" y="1144692"/>
            <a:ext cx="68580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43000" y="2892212"/>
            <a:ext cx="6858000" cy="1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" name="Google Shape;15;p2" descr="blas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80201" y="3873500"/>
            <a:ext cx="2463801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briefkopf_WZ_logo Kop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266" y="4373031"/>
            <a:ext cx="1718733" cy="59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959430"/>
            <a:ext cx="788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8650" y="1171784"/>
            <a:ext cx="78867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" descr="briefkopf_WZ_logo Kop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85" y="495302"/>
            <a:ext cx="1456342" cy="48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>
            <a:spLocks noGrp="1"/>
          </p:cNvSpPr>
          <p:nvPr>
            <p:ph type="pic" idx="2"/>
          </p:nvPr>
        </p:nvSpPr>
        <p:spPr>
          <a:xfrm>
            <a:off x="4836159" y="1977813"/>
            <a:ext cx="36804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9841" y="1971040"/>
            <a:ext cx="36306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0" y="1171784"/>
            <a:ext cx="78867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4" descr="briefkopf_WZ_logo Kop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85" y="495302"/>
            <a:ext cx="1456342" cy="48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1117600"/>
            <a:ext cx="78867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959430"/>
            <a:ext cx="788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 descr="A4_quer_balke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1" cy="4800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1143000" y="1735192"/>
            <a:ext cx="6858000" cy="1673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sz="4000" dirty="0" smtClean="0"/>
              <a:t>SDGs als Referenzrahmen für Lehrpläne</a:t>
            </a:r>
            <a:endParaRPr sz="4000"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446810" y="3961885"/>
            <a:ext cx="4971535" cy="94014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400" dirty="0" smtClean="0"/>
              <a:t>Mag.</a:t>
            </a:r>
            <a:r>
              <a:rPr lang="en" sz="1400" baseline="30000" dirty="0" smtClean="0"/>
              <a:t>a</a:t>
            </a:r>
            <a:r>
              <a:rPr lang="en" sz="1400" dirty="0" smtClean="0"/>
              <a:t> Dr.</a:t>
            </a:r>
            <a:r>
              <a:rPr lang="en" sz="1400" baseline="30000" dirty="0" smtClean="0"/>
              <a:t>in</a:t>
            </a:r>
            <a:r>
              <a:rPr lang="en" sz="1400" dirty="0" smtClean="0"/>
              <a:t> Ingrid Schwarz 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400" dirty="0" smtClean="0"/>
              <a:t>KPH Wien/Krems, Südwind Niederösterreich</a:t>
            </a:r>
            <a:endParaRPr sz="1400" dirty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1145" y="42560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5">
            <a:alphaModFix/>
          </a:blip>
          <a:srcRect t="11445" b="51066"/>
          <a:stretch/>
        </p:blipFill>
        <p:spPr>
          <a:xfrm>
            <a:off x="891875" y="575950"/>
            <a:ext cx="7360251" cy="43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/>
        </p:nvSpPr>
        <p:spPr>
          <a:xfrm>
            <a:off x="934650" y="4961725"/>
            <a:ext cx="72747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Quelle: https://www.unesco.at/fileadmin/Redaktion/Publikationen/Publikations-Dokumente/2016_Unterrichtsmappe_fuer_die_5._bis_9._Schulstufe.pdf</a:t>
            </a:r>
            <a:endParaRPr sz="800"/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03918" y="4248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 rotWithShape="1">
          <a:blip r:embed="rId5">
            <a:alphaModFix/>
          </a:blip>
          <a:srcRect t="6503" b="12812"/>
          <a:stretch/>
        </p:blipFill>
        <p:spPr>
          <a:xfrm>
            <a:off x="833000" y="695775"/>
            <a:ext cx="7478000" cy="39041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/>
        </p:nvSpPr>
        <p:spPr>
          <a:xfrm>
            <a:off x="934650" y="4885525"/>
            <a:ext cx="72747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Quelle: https://images.unric.org/de/wp-content/uploads/sites/4/2019/02/SDG_POSTER_German.jpg</a:t>
            </a:r>
            <a:endParaRPr sz="800"/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4550" y="41331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9"/>
          <p:cNvPicPr preferRelativeResize="0"/>
          <p:nvPr/>
        </p:nvPicPr>
        <p:blipFill rotWithShape="1">
          <a:blip r:embed="rId5">
            <a:alphaModFix/>
          </a:blip>
          <a:srcRect t="10267" b="10259"/>
          <a:stretch/>
        </p:blipFill>
        <p:spPr>
          <a:xfrm>
            <a:off x="4988867" y="558800"/>
            <a:ext cx="4031609" cy="40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 rotWithShape="1">
          <a:blip r:embed="rId5">
            <a:alphaModFix/>
          </a:blip>
          <a:srcRect t="90705" r="47340"/>
          <a:stretch/>
        </p:blipFill>
        <p:spPr>
          <a:xfrm>
            <a:off x="6561575" y="4568875"/>
            <a:ext cx="2582413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78040"/>
            <a:ext cx="4988875" cy="257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68436" y="40630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Lernen Forschen Handeln</a:t>
            </a:r>
            <a:endParaRPr b="1" dirty="0"/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Internationales Schulprojekt “Global Action Schools”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Forschendes Lernen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Handlungsorientiertes Lernen</a:t>
            </a:r>
            <a:endParaRPr dirty="0"/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1737" y="39592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Theoretischer Rahmen</a:t>
            </a:r>
            <a:endParaRPr lang="en-US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1700" y="1881553"/>
            <a:ext cx="8520600" cy="2687321"/>
          </a:xfrm>
        </p:spPr>
        <p:txBody>
          <a:bodyPr/>
          <a:lstStyle/>
          <a:p>
            <a:r>
              <a:rPr lang="de-DE" sz="2400" dirty="0" smtClean="0"/>
              <a:t>Globales Lernen</a:t>
            </a:r>
          </a:p>
          <a:p>
            <a:r>
              <a:rPr lang="de-DE" sz="2400" dirty="0" smtClean="0"/>
              <a:t>Global </a:t>
            </a:r>
            <a:r>
              <a:rPr lang="de-DE" sz="2400" dirty="0" err="1" smtClean="0"/>
              <a:t>Citizenship</a:t>
            </a:r>
            <a:r>
              <a:rPr lang="de-DE" sz="2400" dirty="0" smtClean="0"/>
              <a:t> Education</a:t>
            </a:r>
          </a:p>
          <a:p>
            <a:r>
              <a:rPr lang="de-DE" sz="2400" dirty="0" smtClean="0"/>
              <a:t>Bildung für Nachhaltige Entwicklung</a:t>
            </a:r>
            <a:endParaRPr lang="en-US" sz="2400" dirty="0"/>
          </a:p>
        </p:txBody>
      </p:sp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4990" y="3617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Umsetzungsbeispiele</a:t>
            </a:r>
          </a:p>
          <a:p>
            <a:r>
              <a:rPr lang="de-DE" dirty="0" smtClean="0"/>
              <a:t>Nachhaltige Stadtspaziergänge</a:t>
            </a:r>
          </a:p>
          <a:p>
            <a:r>
              <a:rPr lang="de-DE" dirty="0" smtClean="0"/>
              <a:t>Projektmanagement in der Praxis</a:t>
            </a:r>
          </a:p>
          <a:p>
            <a:r>
              <a:rPr lang="de-DE" dirty="0" smtClean="0"/>
              <a:t>Globale </a:t>
            </a:r>
            <a:r>
              <a:rPr lang="de-DE" dirty="0" err="1" smtClean="0"/>
              <a:t>Güterketten_Globale</a:t>
            </a:r>
            <a:r>
              <a:rPr lang="de-DE" dirty="0" smtClean="0"/>
              <a:t> Verantwortung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Ergebnisse_Lehrplankonzept</a:t>
            </a:r>
            <a:r>
              <a:rPr lang="de-DE" b="1" dirty="0" err="1"/>
              <a:t>_</a:t>
            </a:r>
            <a:r>
              <a:rPr lang="de-DE" b="1" dirty="0" err="1" smtClean="0"/>
              <a:t>SDGs</a:t>
            </a:r>
            <a:endParaRPr lang="en-US" b="1" dirty="0"/>
          </a:p>
        </p:txBody>
      </p:sp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5091" y="4093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body" idx="1"/>
          </p:nvPr>
        </p:nvSpPr>
        <p:spPr>
          <a:xfrm>
            <a:off x="6424200" y="4259400"/>
            <a:ext cx="2408100" cy="599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800"/>
              <a:t>Von: Margreet De Heer</a:t>
            </a:r>
            <a:endParaRPr sz="8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800"/>
              <a:t>Deutsche Übersetzung: Sabine Baumer, UBZ Steiermark</a:t>
            </a:r>
            <a:endParaRPr sz="800"/>
          </a:p>
        </p:txBody>
      </p:sp>
      <p:pic>
        <p:nvPicPr>
          <p:cNvPr id="282" name="Google Shape;282;p43"/>
          <p:cNvPicPr preferRelativeResize="0"/>
          <p:nvPr/>
        </p:nvPicPr>
        <p:blipFill rotWithShape="1">
          <a:blip r:embed="rId5">
            <a:alphaModFix/>
          </a:blip>
          <a:srcRect t="49106"/>
          <a:stretch/>
        </p:blipFill>
        <p:spPr>
          <a:xfrm>
            <a:off x="1183220" y="555025"/>
            <a:ext cx="5530650" cy="44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3"/>
          <p:cNvSpPr txBox="1"/>
          <p:nvPr/>
        </p:nvSpPr>
        <p:spPr>
          <a:xfrm>
            <a:off x="934650" y="4961725"/>
            <a:ext cx="72747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Quelle: https://www.unesco.at/fileadmin/Redaktion/Publikationen/Publikations-Dokumente/2016_Unterrichtsmappe_fuer_die_5._bis_9._Schulstufe.pdf</a:t>
            </a:r>
            <a:endParaRPr sz="80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8250" y="23396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Brendel Nina,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Schrüfer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Gabriele, Schwarz Ingrid,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Hrsg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(2018): Globales Lernen im digitalen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Zeitalter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Waxmann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Verlag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Münster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Grobbauer Heidi,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Wintersteiner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Werner, Hrsg.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2018): Global Citizenship Education in der Praxis.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rfahrungen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Erfolge, Beispiele österreichischer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Schulen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Österreichische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UNESCO-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Kommission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Schwarz Ingrid (2018): 17 Ziele für eine bessere Welt- 17 Ziele für eine bessere Schule. OEAD News, Wien, Nummer 107, 2018, S. 14 – 15.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Schwarz Ingrid (2019): Schulen als Innovationsträger?! Schulprojekte – Innovation – Globales Lernen 2.0. In: Erziehung &amp; Unterricht, ÖBV Wien, Heft 3 -4, S. 317 – 320.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7630023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_16x9_breite_Ansicht">
  <a:themeElements>
    <a:clrScheme name="Laris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Bildschirmpräsentation (16:9)</PresentationFormat>
  <Paragraphs>31</Paragraphs>
  <Slides>9</Slides>
  <Notes>6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Präsentation_16x9_breite_Ansicht</vt:lpstr>
      <vt:lpstr> SDGs als Referenzrahmen für Lehrpläne</vt:lpstr>
      <vt:lpstr>PowerPoint-Präsentation</vt:lpstr>
      <vt:lpstr>PowerPoint-Präsentation</vt:lpstr>
      <vt:lpstr>PowerPoint-Präsentation</vt:lpstr>
      <vt:lpstr>Lernen Forschen Handeln</vt:lpstr>
      <vt:lpstr>Theoretischer Rahmen</vt:lpstr>
      <vt:lpstr>Ergebnisse_Lehrplankonzept_SDGs</vt:lpstr>
      <vt:lpstr>PowerPoint-Präsentation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Beitrag zum Weltklima</dc:title>
  <dc:creator>Empfang</dc:creator>
  <cp:lastModifiedBy>user</cp:lastModifiedBy>
  <cp:revision>21</cp:revision>
  <cp:lastPrinted>2020-09-14T07:18:47Z</cp:lastPrinted>
  <dcterms:modified xsi:type="dcterms:W3CDTF">2020-11-23T10:50:22Z</dcterms:modified>
</cp:coreProperties>
</file>